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257" r:id="rId3"/>
    <p:sldId id="258" r:id="rId4"/>
    <p:sldId id="259" r:id="rId5"/>
    <p:sldId id="260" r:id="rId6"/>
    <p:sldId id="261" r:id="rId7"/>
    <p:sldId id="275"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7CC03-26DE-44CC-B597-E4FE00AA2B9D}" v="66" dt="2024-09-05T16:57:57.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Morris" userId="4a1ce7d626e015be" providerId="LiveId" clId="{A267CC03-26DE-44CC-B597-E4FE00AA2B9D}"/>
    <pc:docChg chg="undo redo custSel addSld delSld modSld">
      <pc:chgData name="Owen Morris" userId="4a1ce7d626e015be" providerId="LiveId" clId="{A267CC03-26DE-44CC-B597-E4FE00AA2B9D}" dt="2024-09-05T17:06:36.616" v="25007" actId="20577"/>
      <pc:docMkLst>
        <pc:docMk/>
      </pc:docMkLst>
      <pc:sldChg chg="addSp delSp modSp mod">
        <pc:chgData name="Owen Morris" userId="4a1ce7d626e015be" providerId="LiveId" clId="{A267CC03-26DE-44CC-B597-E4FE00AA2B9D}" dt="2024-09-02T16:08:52.661" v="3048" actId="313"/>
        <pc:sldMkLst>
          <pc:docMk/>
          <pc:sldMk cId="1359264261" sldId="256"/>
        </pc:sldMkLst>
        <pc:spChg chg="mod">
          <ac:chgData name="Owen Morris" userId="4a1ce7d626e015be" providerId="LiveId" clId="{A267CC03-26DE-44CC-B597-E4FE00AA2B9D}" dt="2024-09-02T16:08:52.661" v="3048" actId="313"/>
          <ac:spMkLst>
            <pc:docMk/>
            <pc:sldMk cId="1359264261" sldId="256"/>
            <ac:spMk id="2" creationId="{84535AD0-86FE-19E9-EAEF-787597F8AB71}"/>
          </ac:spMkLst>
        </pc:spChg>
        <pc:picChg chg="add del mod">
          <ac:chgData name="Owen Morris" userId="4a1ce7d626e015be" providerId="LiveId" clId="{A267CC03-26DE-44CC-B597-E4FE00AA2B9D}" dt="2024-09-02T15:47:24.533" v="6" actId="478"/>
          <ac:picMkLst>
            <pc:docMk/>
            <pc:sldMk cId="1359264261" sldId="256"/>
            <ac:picMk id="7" creationId="{8CA79898-94C3-4FCD-2C05-C55FC60009DF}"/>
          </ac:picMkLst>
        </pc:picChg>
      </pc:sldChg>
      <pc:sldChg chg="addSp delSp modSp new mod setBg">
        <pc:chgData name="Owen Morris" userId="4a1ce7d626e015be" providerId="LiveId" clId="{A267CC03-26DE-44CC-B597-E4FE00AA2B9D}" dt="2024-09-02T15:53:25.115" v="277" actId="113"/>
        <pc:sldMkLst>
          <pc:docMk/>
          <pc:sldMk cId="2375149036" sldId="257"/>
        </pc:sldMkLst>
        <pc:spChg chg="mod">
          <ac:chgData name="Owen Morris" userId="4a1ce7d626e015be" providerId="LiveId" clId="{A267CC03-26DE-44CC-B597-E4FE00AA2B9D}" dt="2024-09-02T15:51:08.078" v="236" actId="20577"/>
          <ac:spMkLst>
            <pc:docMk/>
            <pc:sldMk cId="2375149036" sldId="257"/>
            <ac:spMk id="2" creationId="{82A78A5A-CEFC-4859-2AC6-FAF30FB15A25}"/>
          </ac:spMkLst>
        </pc:spChg>
        <pc:spChg chg="del">
          <ac:chgData name="Owen Morris" userId="4a1ce7d626e015be" providerId="LiveId" clId="{A267CC03-26DE-44CC-B597-E4FE00AA2B9D}" dt="2024-09-02T15:49:03.309" v="112" actId="931"/>
          <ac:spMkLst>
            <pc:docMk/>
            <pc:sldMk cId="2375149036" sldId="257"/>
            <ac:spMk id="3" creationId="{5643C5CE-D09B-1E34-85A7-30DE10465E01}"/>
          </ac:spMkLst>
        </pc:spChg>
        <pc:spChg chg="add mod">
          <ac:chgData name="Owen Morris" userId="4a1ce7d626e015be" providerId="LiveId" clId="{A267CC03-26DE-44CC-B597-E4FE00AA2B9D}" dt="2024-09-02T15:53:25.115" v="277" actId="113"/>
          <ac:spMkLst>
            <pc:docMk/>
            <pc:sldMk cId="2375149036" sldId="257"/>
            <ac:spMk id="6" creationId="{BD5009C8-CC60-6D10-0C0C-C9B123228754}"/>
          </ac:spMkLst>
        </pc:spChg>
        <pc:spChg chg="add">
          <ac:chgData name="Owen Morris" userId="4a1ce7d626e015be" providerId="LiveId" clId="{A267CC03-26DE-44CC-B597-E4FE00AA2B9D}" dt="2024-09-02T15:49:09.229" v="115" actId="26606"/>
          <ac:spMkLst>
            <pc:docMk/>
            <pc:sldMk cId="2375149036" sldId="257"/>
            <ac:spMk id="10" creationId="{96A35EAA-ED80-4FF1-942C-82B1D483AF60}"/>
          </ac:spMkLst>
        </pc:spChg>
        <pc:spChg chg="add">
          <ac:chgData name="Owen Morris" userId="4a1ce7d626e015be" providerId="LiveId" clId="{A267CC03-26DE-44CC-B597-E4FE00AA2B9D}" dt="2024-09-02T15:49:09.229" v="115" actId="26606"/>
          <ac:spMkLst>
            <pc:docMk/>
            <pc:sldMk cId="2375149036" sldId="257"/>
            <ac:spMk id="12" creationId="{D415F49B-3CBC-46CF-AFB5-988852D0479E}"/>
          </ac:spMkLst>
        </pc:spChg>
        <pc:spChg chg="add">
          <ac:chgData name="Owen Morris" userId="4a1ce7d626e015be" providerId="LiveId" clId="{A267CC03-26DE-44CC-B597-E4FE00AA2B9D}" dt="2024-09-02T15:49:09.229" v="115" actId="26606"/>
          <ac:spMkLst>
            <pc:docMk/>
            <pc:sldMk cId="2375149036" sldId="257"/>
            <ac:spMk id="14" creationId="{7FB5426F-482B-4074-A203-9F2C2BEB022D}"/>
          </ac:spMkLst>
        </pc:spChg>
        <pc:spChg chg="add">
          <ac:chgData name="Owen Morris" userId="4a1ce7d626e015be" providerId="LiveId" clId="{A267CC03-26DE-44CC-B597-E4FE00AA2B9D}" dt="2024-09-02T15:49:09.229" v="115" actId="26606"/>
          <ac:spMkLst>
            <pc:docMk/>
            <pc:sldMk cId="2375149036" sldId="257"/>
            <ac:spMk id="16" creationId="{F778232E-C75B-4B3C-9201-81C0775715EF}"/>
          </ac:spMkLst>
        </pc:spChg>
        <pc:spChg chg="add">
          <ac:chgData name="Owen Morris" userId="4a1ce7d626e015be" providerId="LiveId" clId="{A267CC03-26DE-44CC-B597-E4FE00AA2B9D}" dt="2024-09-02T15:49:09.229" v="115" actId="26606"/>
          <ac:spMkLst>
            <pc:docMk/>
            <pc:sldMk cId="2375149036" sldId="257"/>
            <ac:spMk id="18" creationId="{A7F160B5-A1CE-4576-8323-263FB7D1B393}"/>
          </ac:spMkLst>
        </pc:spChg>
        <pc:spChg chg="add">
          <ac:chgData name="Owen Morris" userId="4a1ce7d626e015be" providerId="LiveId" clId="{A267CC03-26DE-44CC-B597-E4FE00AA2B9D}" dt="2024-09-02T15:49:09.229" v="115" actId="26606"/>
          <ac:spMkLst>
            <pc:docMk/>
            <pc:sldMk cId="2375149036" sldId="257"/>
            <ac:spMk id="20" creationId="{33366780-B46E-437C-812E-406B7500D12F}"/>
          </ac:spMkLst>
        </pc:spChg>
        <pc:picChg chg="add mod">
          <ac:chgData name="Owen Morris" userId="4a1ce7d626e015be" providerId="LiveId" clId="{A267CC03-26DE-44CC-B597-E4FE00AA2B9D}" dt="2024-09-02T15:49:09.229" v="115" actId="26606"/>
          <ac:picMkLst>
            <pc:docMk/>
            <pc:sldMk cId="2375149036" sldId="257"/>
            <ac:picMk id="5" creationId="{5ADD8CA4-3E44-902D-FA95-B427C5EC4FEC}"/>
          </ac:picMkLst>
        </pc:picChg>
      </pc:sldChg>
      <pc:sldChg chg="new del">
        <pc:chgData name="Owen Morris" userId="4a1ce7d626e015be" providerId="LiveId" clId="{A267CC03-26DE-44CC-B597-E4FE00AA2B9D}" dt="2024-09-02T15:54:31.917" v="281" actId="680"/>
        <pc:sldMkLst>
          <pc:docMk/>
          <pc:sldMk cId="35270139" sldId="258"/>
        </pc:sldMkLst>
      </pc:sldChg>
      <pc:sldChg chg="new del">
        <pc:chgData name="Owen Morris" userId="4a1ce7d626e015be" providerId="LiveId" clId="{A267CC03-26DE-44CC-B597-E4FE00AA2B9D}" dt="2024-09-02T15:54:22.860" v="279" actId="680"/>
        <pc:sldMkLst>
          <pc:docMk/>
          <pc:sldMk cId="1479334313" sldId="258"/>
        </pc:sldMkLst>
      </pc:sldChg>
      <pc:sldChg chg="modSp new mod">
        <pc:chgData name="Owen Morris" userId="4a1ce7d626e015be" providerId="LiveId" clId="{A267CC03-26DE-44CC-B597-E4FE00AA2B9D}" dt="2024-09-05T08:42:08.187" v="23078" actId="20577"/>
        <pc:sldMkLst>
          <pc:docMk/>
          <pc:sldMk cId="2446790481" sldId="258"/>
        </pc:sldMkLst>
        <pc:spChg chg="mod">
          <ac:chgData name="Owen Morris" userId="4a1ce7d626e015be" providerId="LiveId" clId="{A267CC03-26DE-44CC-B597-E4FE00AA2B9D}" dt="2024-09-02T15:54:58.950" v="340" actId="20577"/>
          <ac:spMkLst>
            <pc:docMk/>
            <pc:sldMk cId="2446790481" sldId="258"/>
            <ac:spMk id="2" creationId="{8DF23DDC-FD4F-EA8F-0B96-9328AF5851E2}"/>
          </ac:spMkLst>
        </pc:spChg>
        <pc:spChg chg="mod">
          <ac:chgData name="Owen Morris" userId="4a1ce7d626e015be" providerId="LiveId" clId="{A267CC03-26DE-44CC-B597-E4FE00AA2B9D}" dt="2024-09-05T08:42:08.187" v="23078" actId="20577"/>
          <ac:spMkLst>
            <pc:docMk/>
            <pc:sldMk cId="2446790481" sldId="258"/>
            <ac:spMk id="3" creationId="{9F826318-44B7-2E31-3C32-E90AD4E29B80}"/>
          </ac:spMkLst>
        </pc:spChg>
      </pc:sldChg>
      <pc:sldChg chg="addSp delSp modSp new mod">
        <pc:chgData name="Owen Morris" userId="4a1ce7d626e015be" providerId="LiveId" clId="{A267CC03-26DE-44CC-B597-E4FE00AA2B9D}" dt="2024-09-05T08:42:48.097" v="23079" actId="20577"/>
        <pc:sldMkLst>
          <pc:docMk/>
          <pc:sldMk cId="953459639" sldId="259"/>
        </pc:sldMkLst>
        <pc:spChg chg="mod">
          <ac:chgData name="Owen Morris" userId="4a1ce7d626e015be" providerId="LiveId" clId="{A267CC03-26DE-44CC-B597-E4FE00AA2B9D}" dt="2024-09-02T16:16:26.003" v="3344" actId="1076"/>
          <ac:spMkLst>
            <pc:docMk/>
            <pc:sldMk cId="953459639" sldId="259"/>
            <ac:spMk id="2" creationId="{AA194F63-AACB-FEFB-FFD2-0BB5639CD4BD}"/>
          </ac:spMkLst>
        </pc:spChg>
        <pc:spChg chg="mod">
          <ac:chgData name="Owen Morris" userId="4a1ce7d626e015be" providerId="LiveId" clId="{A267CC03-26DE-44CC-B597-E4FE00AA2B9D}" dt="2024-09-05T08:42:48.097" v="23079" actId="20577"/>
          <ac:spMkLst>
            <pc:docMk/>
            <pc:sldMk cId="953459639" sldId="259"/>
            <ac:spMk id="3" creationId="{CE28907E-D3FC-E79E-C539-7C8DD1FFDB85}"/>
          </ac:spMkLst>
        </pc:spChg>
        <pc:picChg chg="add del mod">
          <ac:chgData name="Owen Morris" userId="4a1ce7d626e015be" providerId="LiveId" clId="{A267CC03-26DE-44CC-B597-E4FE00AA2B9D}" dt="2024-09-02T16:13:53.738" v="3335" actId="478"/>
          <ac:picMkLst>
            <pc:docMk/>
            <pc:sldMk cId="953459639" sldId="259"/>
            <ac:picMk id="6" creationId="{1298BD38-1D26-56EA-6415-38C407B02A05}"/>
          </ac:picMkLst>
        </pc:picChg>
        <pc:picChg chg="add del mod">
          <ac:chgData name="Owen Morris" userId="4a1ce7d626e015be" providerId="LiveId" clId="{A267CC03-26DE-44CC-B597-E4FE00AA2B9D}" dt="2024-09-02T16:13:53.738" v="3335" actId="478"/>
          <ac:picMkLst>
            <pc:docMk/>
            <pc:sldMk cId="953459639" sldId="259"/>
            <ac:picMk id="8" creationId="{4251B76E-61EA-CF8C-85C5-6960136A2658}"/>
          </ac:picMkLst>
        </pc:picChg>
        <pc:picChg chg="add mod">
          <ac:chgData name="Owen Morris" userId="4a1ce7d626e015be" providerId="LiveId" clId="{A267CC03-26DE-44CC-B597-E4FE00AA2B9D}" dt="2024-09-02T16:16:21.996" v="3343" actId="1076"/>
          <ac:picMkLst>
            <pc:docMk/>
            <pc:sldMk cId="953459639" sldId="259"/>
            <ac:picMk id="10" creationId="{73734521-5F18-862D-6EA7-97EAA6AA6359}"/>
          </ac:picMkLst>
        </pc:picChg>
      </pc:sldChg>
      <pc:sldChg chg="addSp delSp modSp new mod setBg">
        <pc:chgData name="Owen Morris" userId="4a1ce7d626e015be" providerId="LiveId" clId="{A267CC03-26DE-44CC-B597-E4FE00AA2B9D}" dt="2024-09-02T18:54:40.165" v="8297" actId="20577"/>
        <pc:sldMkLst>
          <pc:docMk/>
          <pc:sldMk cId="2339040323" sldId="260"/>
        </pc:sldMkLst>
        <pc:spChg chg="mod ord">
          <ac:chgData name="Owen Morris" userId="4a1ce7d626e015be" providerId="LiveId" clId="{A267CC03-26DE-44CC-B597-E4FE00AA2B9D}" dt="2024-09-02T16:19:02.058" v="3416" actId="26606"/>
          <ac:spMkLst>
            <pc:docMk/>
            <pc:sldMk cId="2339040323" sldId="260"/>
            <ac:spMk id="2" creationId="{E33D4D96-E14A-5F2A-29E6-E2309A32AD8B}"/>
          </ac:spMkLst>
        </pc:spChg>
        <pc:spChg chg="del">
          <ac:chgData name="Owen Morris" userId="4a1ce7d626e015be" providerId="LiveId" clId="{A267CC03-26DE-44CC-B597-E4FE00AA2B9D}" dt="2024-09-02T16:18:26.519" v="3406" actId="931"/>
          <ac:spMkLst>
            <pc:docMk/>
            <pc:sldMk cId="2339040323" sldId="260"/>
            <ac:spMk id="3" creationId="{3B0A0B1C-6C81-337E-D4DC-6CA149DFB27A}"/>
          </ac:spMkLst>
        </pc:spChg>
        <pc:spChg chg="mod">
          <ac:chgData name="Owen Morris" userId="4a1ce7d626e015be" providerId="LiveId" clId="{A267CC03-26DE-44CC-B597-E4FE00AA2B9D}" dt="2024-09-02T18:54:40.165" v="8297" actId="20577"/>
          <ac:spMkLst>
            <pc:docMk/>
            <pc:sldMk cId="2339040323" sldId="260"/>
            <ac:spMk id="4" creationId="{DCAE3DAF-3F1A-DD7F-E9D2-D23B23CD9F2E}"/>
          </ac:spMkLst>
        </pc:spChg>
        <pc:spChg chg="add mod">
          <ac:chgData name="Owen Morris" userId="4a1ce7d626e015be" providerId="LiveId" clId="{A267CC03-26DE-44CC-B597-E4FE00AA2B9D}" dt="2024-09-02T16:19:02.058" v="3416" actId="26606"/>
          <ac:spMkLst>
            <pc:docMk/>
            <pc:sldMk cId="2339040323" sldId="260"/>
            <ac:spMk id="7" creationId="{F17F5D03-B620-9C72-8A00-E12B29901868}"/>
          </ac:spMkLst>
        </pc:spChg>
        <pc:spChg chg="add del">
          <ac:chgData name="Owen Morris" userId="4a1ce7d626e015be" providerId="LiveId" clId="{A267CC03-26DE-44CC-B597-E4FE00AA2B9D}" dt="2024-09-02T16:18:52.473" v="3413" actId="26606"/>
          <ac:spMkLst>
            <pc:docMk/>
            <pc:sldMk cId="2339040323" sldId="260"/>
            <ac:spMk id="12" creationId="{FAAE2DA9-9BAF-4D46-BC97-20425C5321FD}"/>
          </ac:spMkLst>
        </pc:spChg>
        <pc:spChg chg="add del">
          <ac:chgData name="Owen Morris" userId="4a1ce7d626e015be" providerId="LiveId" clId="{A267CC03-26DE-44CC-B597-E4FE00AA2B9D}" dt="2024-09-02T16:18:52.473" v="3413" actId="26606"/>
          <ac:spMkLst>
            <pc:docMk/>
            <pc:sldMk cId="2339040323" sldId="260"/>
            <ac:spMk id="14" creationId="{42D2C6CA-56BB-4A08-A1E2-342F83955EDB}"/>
          </ac:spMkLst>
        </pc:spChg>
        <pc:spChg chg="add del">
          <ac:chgData name="Owen Morris" userId="4a1ce7d626e015be" providerId="LiveId" clId="{A267CC03-26DE-44CC-B597-E4FE00AA2B9D}" dt="2024-09-02T16:18:52.473" v="3413" actId="26606"/>
          <ac:spMkLst>
            <pc:docMk/>
            <pc:sldMk cId="2339040323" sldId="260"/>
            <ac:spMk id="16" creationId="{E7B74E81-276A-4BF8-9D74-BF6C44B2E424}"/>
          </ac:spMkLst>
        </pc:spChg>
        <pc:spChg chg="add del">
          <ac:chgData name="Owen Morris" userId="4a1ce7d626e015be" providerId="LiveId" clId="{A267CC03-26DE-44CC-B597-E4FE00AA2B9D}" dt="2024-09-02T16:18:52.473" v="3413" actId="26606"/>
          <ac:spMkLst>
            <pc:docMk/>
            <pc:sldMk cId="2339040323" sldId="260"/>
            <ac:spMk id="18" creationId="{19C537B0-73BE-41E7-8BD7-CC603DD2BE4E}"/>
          </ac:spMkLst>
        </pc:spChg>
        <pc:spChg chg="add del">
          <ac:chgData name="Owen Morris" userId="4a1ce7d626e015be" providerId="LiveId" clId="{A267CC03-26DE-44CC-B597-E4FE00AA2B9D}" dt="2024-09-02T16:18:52.473" v="3413" actId="26606"/>
          <ac:spMkLst>
            <pc:docMk/>
            <pc:sldMk cId="2339040323" sldId="260"/>
            <ac:spMk id="20" creationId="{5757CFF1-20F6-4EF6-83FA-264F652F45B9}"/>
          </ac:spMkLst>
        </pc:spChg>
        <pc:spChg chg="add del">
          <ac:chgData name="Owen Morris" userId="4a1ce7d626e015be" providerId="LiveId" clId="{A267CC03-26DE-44CC-B597-E4FE00AA2B9D}" dt="2024-09-02T16:18:52.473" v="3413" actId="26606"/>
          <ac:spMkLst>
            <pc:docMk/>
            <pc:sldMk cId="2339040323" sldId="260"/>
            <ac:spMk id="22" creationId="{06A9A420-EBC2-475A-B5F6-1915095B1EB6}"/>
          </ac:spMkLst>
        </pc:spChg>
        <pc:spChg chg="add del">
          <ac:chgData name="Owen Morris" userId="4a1ce7d626e015be" providerId="LiveId" clId="{A267CC03-26DE-44CC-B597-E4FE00AA2B9D}" dt="2024-09-02T16:18:52.473" v="3413" actId="26606"/>
          <ac:spMkLst>
            <pc:docMk/>
            <pc:sldMk cId="2339040323" sldId="260"/>
            <ac:spMk id="24" creationId="{23E32A87-27EB-4E8C-A286-AC27F2A1424A}"/>
          </ac:spMkLst>
        </pc:spChg>
        <pc:spChg chg="add del">
          <ac:chgData name="Owen Morris" userId="4a1ce7d626e015be" providerId="LiveId" clId="{A267CC03-26DE-44CC-B597-E4FE00AA2B9D}" dt="2024-09-02T16:19:02.011" v="3415" actId="26606"/>
          <ac:spMkLst>
            <pc:docMk/>
            <pc:sldMk cId="2339040323" sldId="260"/>
            <ac:spMk id="26" creationId="{FAAE2DA9-9BAF-4D46-BC97-20425C5321FD}"/>
          </ac:spMkLst>
        </pc:spChg>
        <pc:spChg chg="add del">
          <ac:chgData name="Owen Morris" userId="4a1ce7d626e015be" providerId="LiveId" clId="{A267CC03-26DE-44CC-B597-E4FE00AA2B9D}" dt="2024-09-02T16:19:02.011" v="3415" actId="26606"/>
          <ac:spMkLst>
            <pc:docMk/>
            <pc:sldMk cId="2339040323" sldId="260"/>
            <ac:spMk id="27" creationId="{42D2C6CA-56BB-4A08-A1E2-342F83955EDB}"/>
          </ac:spMkLst>
        </pc:spChg>
        <pc:spChg chg="add del">
          <ac:chgData name="Owen Morris" userId="4a1ce7d626e015be" providerId="LiveId" clId="{A267CC03-26DE-44CC-B597-E4FE00AA2B9D}" dt="2024-09-02T16:19:02.011" v="3415" actId="26606"/>
          <ac:spMkLst>
            <pc:docMk/>
            <pc:sldMk cId="2339040323" sldId="260"/>
            <ac:spMk id="28" creationId="{3D6A03ED-7B7A-4C88-8FFC-A4D862447D4B}"/>
          </ac:spMkLst>
        </pc:spChg>
        <pc:spChg chg="add del">
          <ac:chgData name="Owen Morris" userId="4a1ce7d626e015be" providerId="LiveId" clId="{A267CC03-26DE-44CC-B597-E4FE00AA2B9D}" dt="2024-09-02T16:19:02.011" v="3415" actId="26606"/>
          <ac:spMkLst>
            <pc:docMk/>
            <pc:sldMk cId="2339040323" sldId="260"/>
            <ac:spMk id="29" creationId="{53975754-B125-4FFC-9140-F88A16E3D0E7}"/>
          </ac:spMkLst>
        </pc:spChg>
        <pc:spChg chg="add del">
          <ac:chgData name="Owen Morris" userId="4a1ce7d626e015be" providerId="LiveId" clId="{A267CC03-26DE-44CC-B597-E4FE00AA2B9D}" dt="2024-09-02T16:19:02.011" v="3415" actId="26606"/>
          <ac:spMkLst>
            <pc:docMk/>
            <pc:sldMk cId="2339040323" sldId="260"/>
            <ac:spMk id="30" creationId="{2C673667-46AA-4DF0-A85B-F7D6E52DB8DF}"/>
          </ac:spMkLst>
        </pc:spChg>
        <pc:spChg chg="add del">
          <ac:chgData name="Owen Morris" userId="4a1ce7d626e015be" providerId="LiveId" clId="{A267CC03-26DE-44CC-B597-E4FE00AA2B9D}" dt="2024-09-02T16:19:02.011" v="3415" actId="26606"/>
          <ac:spMkLst>
            <pc:docMk/>
            <pc:sldMk cId="2339040323" sldId="260"/>
            <ac:spMk id="31" creationId="{A6C1F2A2-D184-49FB-99E6-B2EE7A52C05B}"/>
          </ac:spMkLst>
        </pc:spChg>
        <pc:spChg chg="add">
          <ac:chgData name="Owen Morris" userId="4a1ce7d626e015be" providerId="LiveId" clId="{A267CC03-26DE-44CC-B597-E4FE00AA2B9D}" dt="2024-09-02T16:19:02.058" v="3416" actId="26606"/>
          <ac:spMkLst>
            <pc:docMk/>
            <pc:sldMk cId="2339040323" sldId="260"/>
            <ac:spMk id="33" creationId="{FAAE2DA9-9BAF-4D46-BC97-20425C5321FD}"/>
          </ac:spMkLst>
        </pc:spChg>
        <pc:spChg chg="add">
          <ac:chgData name="Owen Morris" userId="4a1ce7d626e015be" providerId="LiveId" clId="{A267CC03-26DE-44CC-B597-E4FE00AA2B9D}" dt="2024-09-02T16:19:02.058" v="3416" actId="26606"/>
          <ac:spMkLst>
            <pc:docMk/>
            <pc:sldMk cId="2339040323" sldId="260"/>
            <ac:spMk id="34" creationId="{42D2C6CA-56BB-4A08-A1E2-342F83955EDB}"/>
          </ac:spMkLst>
        </pc:spChg>
        <pc:spChg chg="add">
          <ac:chgData name="Owen Morris" userId="4a1ce7d626e015be" providerId="LiveId" clId="{A267CC03-26DE-44CC-B597-E4FE00AA2B9D}" dt="2024-09-02T16:19:02.058" v="3416" actId="26606"/>
          <ac:spMkLst>
            <pc:docMk/>
            <pc:sldMk cId="2339040323" sldId="260"/>
            <ac:spMk id="35" creationId="{E2A96188-384C-4341-9EEB-967A9341CD86}"/>
          </ac:spMkLst>
        </pc:spChg>
        <pc:spChg chg="add">
          <ac:chgData name="Owen Morris" userId="4a1ce7d626e015be" providerId="LiveId" clId="{A267CC03-26DE-44CC-B597-E4FE00AA2B9D}" dt="2024-09-02T16:19:02.058" v="3416" actId="26606"/>
          <ac:spMkLst>
            <pc:docMk/>
            <pc:sldMk cId="2339040323" sldId="260"/>
            <ac:spMk id="36" creationId="{280331C3-DDF5-48A9-8947-D71EAAFFAB0E}"/>
          </ac:spMkLst>
        </pc:spChg>
        <pc:spChg chg="add">
          <ac:chgData name="Owen Morris" userId="4a1ce7d626e015be" providerId="LiveId" clId="{A267CC03-26DE-44CC-B597-E4FE00AA2B9D}" dt="2024-09-02T16:19:02.058" v="3416" actId="26606"/>
          <ac:spMkLst>
            <pc:docMk/>
            <pc:sldMk cId="2339040323" sldId="260"/>
            <ac:spMk id="37" creationId="{C535A640-1948-4AFD-A0B7-19AFDA955322}"/>
          </ac:spMkLst>
        </pc:spChg>
        <pc:picChg chg="add mod ord">
          <ac:chgData name="Owen Morris" userId="4a1ce7d626e015be" providerId="LiveId" clId="{A267CC03-26DE-44CC-B597-E4FE00AA2B9D}" dt="2024-09-02T16:19:10.508" v="3417" actId="14100"/>
          <ac:picMkLst>
            <pc:docMk/>
            <pc:sldMk cId="2339040323" sldId="260"/>
            <ac:picMk id="6" creationId="{BE08C48B-F627-E0FF-E9F1-875F75404B8B}"/>
          </ac:picMkLst>
        </pc:picChg>
      </pc:sldChg>
      <pc:sldChg chg="addSp delSp modSp new mod setBg">
        <pc:chgData name="Owen Morris" userId="4a1ce7d626e015be" providerId="LiveId" clId="{A267CC03-26DE-44CC-B597-E4FE00AA2B9D}" dt="2024-09-05T16:59:09.342" v="24262" actId="27636"/>
        <pc:sldMkLst>
          <pc:docMk/>
          <pc:sldMk cId="584435318" sldId="261"/>
        </pc:sldMkLst>
        <pc:spChg chg="mod">
          <ac:chgData name="Owen Morris" userId="4a1ce7d626e015be" providerId="LiveId" clId="{A267CC03-26DE-44CC-B597-E4FE00AA2B9D}" dt="2024-09-03T08:30:30.176" v="11370" actId="26606"/>
          <ac:spMkLst>
            <pc:docMk/>
            <pc:sldMk cId="584435318" sldId="261"/>
            <ac:spMk id="2" creationId="{FAE22B13-88A1-D809-C587-E6F9F7588006}"/>
          </ac:spMkLst>
        </pc:spChg>
        <pc:spChg chg="add del mod">
          <ac:chgData name="Owen Morris" userId="4a1ce7d626e015be" providerId="LiveId" clId="{A267CC03-26DE-44CC-B597-E4FE00AA2B9D}" dt="2024-09-05T16:59:09.342" v="24262" actId="27636"/>
          <ac:spMkLst>
            <pc:docMk/>
            <pc:sldMk cId="584435318" sldId="261"/>
            <ac:spMk id="3" creationId="{A9465658-C5B7-8A34-E54E-C4563F0B931F}"/>
          </ac:spMkLst>
        </pc:spChg>
        <pc:spChg chg="add del mod ord">
          <ac:chgData name="Owen Morris" userId="4a1ce7d626e015be" providerId="LiveId" clId="{A267CC03-26DE-44CC-B597-E4FE00AA2B9D}" dt="2024-09-03T08:30:30.176" v="11370" actId="26606"/>
          <ac:spMkLst>
            <pc:docMk/>
            <pc:sldMk cId="584435318" sldId="261"/>
            <ac:spMk id="4" creationId="{DB9B9BAD-378D-4B56-9E33-4906D3FB8663}"/>
          </ac:spMkLst>
        </pc:spChg>
        <pc:spChg chg="add mod">
          <ac:chgData name="Owen Morris" userId="4a1ce7d626e015be" providerId="LiveId" clId="{A267CC03-26DE-44CC-B597-E4FE00AA2B9D}" dt="2024-09-03T08:29:43.263" v="11361" actId="931"/>
          <ac:spMkLst>
            <pc:docMk/>
            <pc:sldMk cId="584435318" sldId="261"/>
            <ac:spMk id="7" creationId="{D019EDCD-9440-8A4F-A562-8D32A92D3937}"/>
          </ac:spMkLst>
        </pc:spChg>
        <pc:spChg chg="add mod">
          <ac:chgData name="Owen Morris" userId="4a1ce7d626e015be" providerId="LiveId" clId="{A267CC03-26DE-44CC-B597-E4FE00AA2B9D}" dt="2024-09-03T08:29:43.263" v="11361" actId="931"/>
          <ac:spMkLst>
            <pc:docMk/>
            <pc:sldMk cId="584435318" sldId="261"/>
            <ac:spMk id="11" creationId="{B1EB4287-7471-BE33-7D1D-E67D51D78A17}"/>
          </ac:spMkLst>
        </pc:spChg>
        <pc:spChg chg="add del mod">
          <ac:chgData name="Owen Morris" userId="4a1ce7d626e015be" providerId="LiveId" clId="{A267CC03-26DE-44CC-B597-E4FE00AA2B9D}" dt="2024-09-03T08:29:57.918" v="11364" actId="478"/>
          <ac:spMkLst>
            <pc:docMk/>
            <pc:sldMk cId="584435318" sldId="261"/>
            <ac:spMk id="12" creationId="{DF5754F7-9FB8-50E5-04F1-32D6058881D7}"/>
          </ac:spMkLst>
        </pc:spChg>
        <pc:spChg chg="add mod">
          <ac:chgData name="Owen Morris" userId="4a1ce7d626e015be" providerId="LiveId" clId="{A267CC03-26DE-44CC-B597-E4FE00AA2B9D}" dt="2024-09-03T08:29:43.263" v="11361" actId="931"/>
          <ac:spMkLst>
            <pc:docMk/>
            <pc:sldMk cId="584435318" sldId="261"/>
            <ac:spMk id="15" creationId="{67C167E0-FA7A-0892-DAED-A01288600BA5}"/>
          </ac:spMkLst>
        </pc:spChg>
        <pc:spChg chg="add del">
          <ac:chgData name="Owen Morris" userId="4a1ce7d626e015be" providerId="LiveId" clId="{A267CC03-26DE-44CC-B597-E4FE00AA2B9D}" dt="2024-09-02T16:40:15.436" v="5821" actId="26606"/>
          <ac:spMkLst>
            <pc:docMk/>
            <pc:sldMk cId="584435318" sldId="261"/>
            <ac:spMk id="17" creationId="{FAAE2DA9-9BAF-4D46-BC97-20425C5321FD}"/>
          </ac:spMkLst>
        </pc:spChg>
        <pc:spChg chg="add mod">
          <ac:chgData name="Owen Morris" userId="4a1ce7d626e015be" providerId="LiveId" clId="{A267CC03-26DE-44CC-B597-E4FE00AA2B9D}" dt="2024-09-03T08:46:15.151" v="11484" actId="1076"/>
          <ac:spMkLst>
            <pc:docMk/>
            <pc:sldMk cId="584435318" sldId="261"/>
            <ac:spMk id="18" creationId="{85790063-1AEE-EC27-4A72-BD6C717A982A}"/>
          </ac:spMkLst>
        </pc:spChg>
        <pc:spChg chg="add del">
          <ac:chgData name="Owen Morris" userId="4a1ce7d626e015be" providerId="LiveId" clId="{A267CC03-26DE-44CC-B597-E4FE00AA2B9D}" dt="2024-09-02T16:40:15.436" v="5821" actId="26606"/>
          <ac:spMkLst>
            <pc:docMk/>
            <pc:sldMk cId="584435318" sldId="261"/>
            <ac:spMk id="19" creationId="{42D2C6CA-56BB-4A08-A1E2-342F83955EDB}"/>
          </ac:spMkLst>
        </pc:spChg>
        <pc:spChg chg="add del">
          <ac:chgData name="Owen Morris" userId="4a1ce7d626e015be" providerId="LiveId" clId="{A267CC03-26DE-44CC-B597-E4FE00AA2B9D}" dt="2024-09-03T08:29:42.543" v="11359" actId="26606"/>
          <ac:spMkLst>
            <pc:docMk/>
            <pc:sldMk cId="584435318" sldId="261"/>
            <ac:spMk id="20" creationId="{FAAE2DA9-9BAF-4D46-BC97-20425C5321FD}"/>
          </ac:spMkLst>
        </pc:spChg>
        <pc:spChg chg="add del">
          <ac:chgData name="Owen Morris" userId="4a1ce7d626e015be" providerId="LiveId" clId="{A267CC03-26DE-44CC-B597-E4FE00AA2B9D}" dt="2024-09-02T16:40:15.436" v="5821" actId="26606"/>
          <ac:spMkLst>
            <pc:docMk/>
            <pc:sldMk cId="584435318" sldId="261"/>
            <ac:spMk id="21" creationId="{E2A96188-384C-4341-9EEB-967A9341CD86}"/>
          </ac:spMkLst>
        </pc:spChg>
        <pc:spChg chg="add del">
          <ac:chgData name="Owen Morris" userId="4a1ce7d626e015be" providerId="LiveId" clId="{A267CC03-26DE-44CC-B597-E4FE00AA2B9D}" dt="2024-09-03T08:29:42.543" v="11359" actId="26606"/>
          <ac:spMkLst>
            <pc:docMk/>
            <pc:sldMk cId="584435318" sldId="261"/>
            <ac:spMk id="22" creationId="{42D2C6CA-56BB-4A08-A1E2-342F83955EDB}"/>
          </ac:spMkLst>
        </pc:spChg>
        <pc:spChg chg="add del">
          <ac:chgData name="Owen Morris" userId="4a1ce7d626e015be" providerId="LiveId" clId="{A267CC03-26DE-44CC-B597-E4FE00AA2B9D}" dt="2024-09-02T16:40:15.436" v="5821" actId="26606"/>
          <ac:spMkLst>
            <pc:docMk/>
            <pc:sldMk cId="584435318" sldId="261"/>
            <ac:spMk id="23" creationId="{280331C3-DDF5-48A9-8947-D71EAAFFAB0E}"/>
          </ac:spMkLst>
        </pc:spChg>
        <pc:spChg chg="add mod">
          <ac:chgData name="Owen Morris" userId="4a1ce7d626e015be" providerId="LiveId" clId="{A267CC03-26DE-44CC-B597-E4FE00AA2B9D}" dt="2024-09-03T08:46:20.054" v="11485" actId="1076"/>
          <ac:spMkLst>
            <pc:docMk/>
            <pc:sldMk cId="584435318" sldId="261"/>
            <ac:spMk id="23" creationId="{6BB9BC70-8F79-19F8-C83B-F12B85A079D2}"/>
          </ac:spMkLst>
        </pc:spChg>
        <pc:spChg chg="add del">
          <ac:chgData name="Owen Morris" userId="4a1ce7d626e015be" providerId="LiveId" clId="{A267CC03-26DE-44CC-B597-E4FE00AA2B9D}" dt="2024-09-03T08:29:42.543" v="11359" actId="26606"/>
          <ac:spMkLst>
            <pc:docMk/>
            <pc:sldMk cId="584435318" sldId="261"/>
            <ac:spMk id="24" creationId="{B20DF01A-DAD0-4D16-BEDE-ED085CCC3B73}"/>
          </ac:spMkLst>
        </pc:spChg>
        <pc:spChg chg="add del">
          <ac:chgData name="Owen Morris" userId="4a1ce7d626e015be" providerId="LiveId" clId="{A267CC03-26DE-44CC-B597-E4FE00AA2B9D}" dt="2024-09-02T16:40:15.436" v="5821" actId="26606"/>
          <ac:spMkLst>
            <pc:docMk/>
            <pc:sldMk cId="584435318" sldId="261"/>
            <ac:spMk id="25" creationId="{C535A640-1948-4AFD-A0B7-19AFDA955322}"/>
          </ac:spMkLst>
        </pc:spChg>
        <pc:spChg chg="add del">
          <ac:chgData name="Owen Morris" userId="4a1ce7d626e015be" providerId="LiveId" clId="{A267CC03-26DE-44CC-B597-E4FE00AA2B9D}" dt="2024-09-03T08:29:42.543" v="11359" actId="26606"/>
          <ac:spMkLst>
            <pc:docMk/>
            <pc:sldMk cId="584435318" sldId="261"/>
            <ac:spMk id="26" creationId="{210CA9EC-E198-4F7A-899A-98B34B2E345E}"/>
          </ac:spMkLst>
        </pc:spChg>
        <pc:spChg chg="add del">
          <ac:chgData name="Owen Morris" userId="4a1ce7d626e015be" providerId="LiveId" clId="{A267CC03-26DE-44CC-B597-E4FE00AA2B9D}" dt="2024-09-03T08:30:30.176" v="11370" actId="26606"/>
          <ac:spMkLst>
            <pc:docMk/>
            <pc:sldMk cId="584435318" sldId="261"/>
            <ac:spMk id="27" creationId="{BD2A7128-270D-45DD-B0C7-24FF462228BB}"/>
          </ac:spMkLst>
        </pc:spChg>
        <pc:spChg chg="add del">
          <ac:chgData name="Owen Morris" userId="4a1ce7d626e015be" providerId="LiveId" clId="{A267CC03-26DE-44CC-B597-E4FE00AA2B9D}" dt="2024-09-03T08:29:42.543" v="11359" actId="26606"/>
          <ac:spMkLst>
            <pc:docMk/>
            <pc:sldMk cId="584435318" sldId="261"/>
            <ac:spMk id="28" creationId="{88B6BFFA-65E5-402A-94E7-13550C2A3DFA}"/>
          </ac:spMkLst>
        </pc:spChg>
        <pc:spChg chg="add del">
          <ac:chgData name="Owen Morris" userId="4a1ce7d626e015be" providerId="LiveId" clId="{A267CC03-26DE-44CC-B597-E4FE00AA2B9D}" dt="2024-09-03T08:30:30.176" v="11370" actId="26606"/>
          <ac:spMkLst>
            <pc:docMk/>
            <pc:sldMk cId="584435318" sldId="261"/>
            <ac:spMk id="29" creationId="{99B7B539-E79B-44C5-8319-9CE01F87F474}"/>
          </ac:spMkLst>
        </pc:spChg>
        <pc:spChg chg="add del">
          <ac:chgData name="Owen Morris" userId="4a1ce7d626e015be" providerId="LiveId" clId="{A267CC03-26DE-44CC-B597-E4FE00AA2B9D}" dt="2024-09-03T08:30:30.176" v="11370" actId="26606"/>
          <ac:spMkLst>
            <pc:docMk/>
            <pc:sldMk cId="584435318" sldId="261"/>
            <ac:spMk id="30" creationId="{FAAE2DA9-9BAF-4D46-BC97-20425C5321FD}"/>
          </ac:spMkLst>
        </pc:spChg>
        <pc:spChg chg="add del">
          <ac:chgData name="Owen Morris" userId="4a1ce7d626e015be" providerId="LiveId" clId="{A267CC03-26DE-44CC-B597-E4FE00AA2B9D}" dt="2024-09-03T08:30:30.176" v="11370" actId="26606"/>
          <ac:spMkLst>
            <pc:docMk/>
            <pc:sldMk cId="584435318" sldId="261"/>
            <ac:spMk id="31" creationId="{78F7AE4B-9747-4033-A691-63FD7B8968EC}"/>
          </ac:spMkLst>
        </pc:spChg>
        <pc:spChg chg="add del">
          <ac:chgData name="Owen Morris" userId="4a1ce7d626e015be" providerId="LiveId" clId="{A267CC03-26DE-44CC-B597-E4FE00AA2B9D}" dt="2024-09-03T08:30:30.176" v="11370" actId="26606"/>
          <ac:spMkLst>
            <pc:docMk/>
            <pc:sldMk cId="584435318" sldId="261"/>
            <ac:spMk id="32" creationId="{42D2C6CA-56BB-4A08-A1E2-342F83955EDB}"/>
          </ac:spMkLst>
        </pc:spChg>
        <pc:spChg chg="add del">
          <ac:chgData name="Owen Morris" userId="4a1ce7d626e015be" providerId="LiveId" clId="{A267CC03-26DE-44CC-B597-E4FE00AA2B9D}" dt="2024-09-03T08:30:30.176" v="11370" actId="26606"/>
          <ac:spMkLst>
            <pc:docMk/>
            <pc:sldMk cId="584435318" sldId="261"/>
            <ac:spMk id="33" creationId="{3DE94331-B9BD-4D14-A13A-2868661FB1EF}"/>
          </ac:spMkLst>
        </pc:spChg>
        <pc:graphicFrameChg chg="add del">
          <ac:chgData name="Owen Morris" userId="4a1ce7d626e015be" providerId="LiveId" clId="{A267CC03-26DE-44CC-B597-E4FE00AA2B9D}" dt="2024-09-02T16:38:03.259" v="5809" actId="26606"/>
          <ac:graphicFrameMkLst>
            <pc:docMk/>
            <pc:sldMk cId="584435318" sldId="261"/>
            <ac:graphicFrameMk id="7" creationId="{AEF4F1CD-B755-9B9C-AAFC-D32BCFA7CE90}"/>
          </ac:graphicFrameMkLst>
        </pc:graphicFrameChg>
        <pc:graphicFrameChg chg="add del">
          <ac:chgData name="Owen Morris" userId="4a1ce7d626e015be" providerId="LiveId" clId="{A267CC03-26DE-44CC-B597-E4FE00AA2B9D}" dt="2024-09-02T16:38:07.870" v="5811" actId="26606"/>
          <ac:graphicFrameMkLst>
            <pc:docMk/>
            <pc:sldMk cId="584435318" sldId="261"/>
            <ac:graphicFrameMk id="9" creationId="{4DC012E9-B3E8-CD41-A36B-A5FDAC49189B}"/>
          </ac:graphicFrameMkLst>
        </pc:graphicFrameChg>
        <pc:graphicFrameChg chg="add del mod">
          <ac:chgData name="Owen Morris" userId="4a1ce7d626e015be" providerId="LiveId" clId="{A267CC03-26DE-44CC-B597-E4FE00AA2B9D}" dt="2024-09-02T16:38:22.768" v="5816" actId="26606"/>
          <ac:graphicFrameMkLst>
            <pc:docMk/>
            <pc:sldMk cId="584435318" sldId="261"/>
            <ac:graphicFrameMk id="11" creationId="{AEF4F1CD-B755-9B9C-AAFC-D32BCFA7CE90}"/>
          </ac:graphicFrameMkLst>
        </pc:graphicFrameChg>
        <pc:picChg chg="add del mod">
          <ac:chgData name="Owen Morris" userId="4a1ce7d626e015be" providerId="LiveId" clId="{A267CC03-26DE-44CC-B597-E4FE00AA2B9D}" dt="2024-09-02T16:37:57.393" v="5807" actId="478"/>
          <ac:picMkLst>
            <pc:docMk/>
            <pc:sldMk cId="584435318" sldId="261"/>
            <ac:picMk id="6" creationId="{582C2D88-49BD-89A8-B576-6B0471EB475C}"/>
          </ac:picMkLst>
        </pc:picChg>
        <pc:picChg chg="add mod ord">
          <ac:chgData name="Owen Morris" userId="4a1ce7d626e015be" providerId="LiveId" clId="{A267CC03-26DE-44CC-B597-E4FE00AA2B9D}" dt="2024-09-03T08:29:43.263" v="11361" actId="931"/>
          <ac:picMkLst>
            <pc:docMk/>
            <pc:sldMk cId="584435318" sldId="261"/>
            <ac:picMk id="6" creationId="{AFF33A57-7475-3A65-81B0-2EE232BEAEED}"/>
          </ac:picMkLst>
        </pc:picChg>
        <pc:picChg chg="add mod ord">
          <ac:chgData name="Owen Morris" userId="4a1ce7d626e015be" providerId="LiveId" clId="{A267CC03-26DE-44CC-B597-E4FE00AA2B9D}" dt="2024-09-03T08:29:43.263" v="11361" actId="931"/>
          <ac:picMkLst>
            <pc:docMk/>
            <pc:sldMk cId="584435318" sldId="261"/>
            <ac:picMk id="9" creationId="{4EC99B85-0A5A-45CB-D8B5-EFD22C7ED777}"/>
          </ac:picMkLst>
        </pc:picChg>
        <pc:picChg chg="add del mod">
          <ac:chgData name="Owen Morris" userId="4a1ce7d626e015be" providerId="LiveId" clId="{A267CC03-26DE-44CC-B597-E4FE00AA2B9D}" dt="2024-09-03T08:29:57.918" v="11364" actId="478"/>
          <ac:picMkLst>
            <pc:docMk/>
            <pc:sldMk cId="584435318" sldId="261"/>
            <ac:picMk id="10" creationId="{130A3009-D93A-A9AF-CD31-CF03CFE1D4EC}"/>
          </ac:picMkLst>
        </pc:picChg>
        <pc:picChg chg="add mod ord">
          <ac:chgData name="Owen Morris" userId="4a1ce7d626e015be" providerId="LiveId" clId="{A267CC03-26DE-44CC-B597-E4FE00AA2B9D}" dt="2024-09-03T08:29:43.263" v="11361" actId="931"/>
          <ac:picMkLst>
            <pc:docMk/>
            <pc:sldMk cId="584435318" sldId="261"/>
            <ac:picMk id="14" creationId="{778C5B26-80BB-15D4-CFA8-704706D46B71}"/>
          </ac:picMkLst>
        </pc:picChg>
        <pc:picChg chg="add mod ord">
          <ac:chgData name="Owen Morris" userId="4a1ce7d626e015be" providerId="LiveId" clId="{A267CC03-26DE-44CC-B597-E4FE00AA2B9D}" dt="2024-09-03T08:30:47.203" v="11374" actId="14100"/>
          <ac:picMkLst>
            <pc:docMk/>
            <pc:sldMk cId="584435318" sldId="261"/>
            <ac:picMk id="17" creationId="{C8215877-EBD6-6B8D-C21B-D8E622A18B5D}"/>
          </ac:picMkLst>
        </pc:picChg>
        <pc:picChg chg="add mod">
          <ac:chgData name="Owen Morris" userId="4a1ce7d626e015be" providerId="LiveId" clId="{A267CC03-26DE-44CC-B597-E4FE00AA2B9D}" dt="2024-09-03T08:32:27.261" v="11387" actId="14100"/>
          <ac:picMkLst>
            <pc:docMk/>
            <pc:sldMk cId="584435318" sldId="261"/>
            <ac:picMk id="21" creationId="{D89F1BF6-6261-65AF-5B48-F9D60D951F02}"/>
          </ac:picMkLst>
        </pc:picChg>
      </pc:sldChg>
      <pc:sldChg chg="addSp delSp modSp new mod setBg">
        <pc:chgData name="Owen Morris" userId="4a1ce7d626e015be" providerId="LiveId" clId="{A267CC03-26DE-44CC-B597-E4FE00AA2B9D}" dt="2024-09-05T08:47:02.379" v="23108" actId="20577"/>
        <pc:sldMkLst>
          <pc:docMk/>
          <pc:sldMk cId="3480590414" sldId="262"/>
        </pc:sldMkLst>
        <pc:spChg chg="mod">
          <ac:chgData name="Owen Morris" userId="4a1ce7d626e015be" providerId="LiveId" clId="{A267CC03-26DE-44CC-B597-E4FE00AA2B9D}" dt="2024-09-02T16:47:38.156" v="5933" actId="26606"/>
          <ac:spMkLst>
            <pc:docMk/>
            <pc:sldMk cId="3480590414" sldId="262"/>
            <ac:spMk id="2" creationId="{FB8771D0-B8F9-A6EB-FC7A-4D33A1579849}"/>
          </ac:spMkLst>
        </pc:spChg>
        <pc:spChg chg="del">
          <ac:chgData name="Owen Morris" userId="4a1ce7d626e015be" providerId="LiveId" clId="{A267CC03-26DE-44CC-B597-E4FE00AA2B9D}" dt="2024-09-02T16:46:04.120" v="5908" actId="931"/>
          <ac:spMkLst>
            <pc:docMk/>
            <pc:sldMk cId="3480590414" sldId="262"/>
            <ac:spMk id="3" creationId="{B7D53E36-4E58-B9A3-66DC-1DB327AE3D91}"/>
          </ac:spMkLst>
        </pc:spChg>
        <pc:spChg chg="mod ord">
          <ac:chgData name="Owen Morris" userId="4a1ce7d626e015be" providerId="LiveId" clId="{A267CC03-26DE-44CC-B597-E4FE00AA2B9D}" dt="2024-09-05T08:47:02.379" v="23108" actId="20577"/>
          <ac:spMkLst>
            <pc:docMk/>
            <pc:sldMk cId="3480590414" sldId="262"/>
            <ac:spMk id="4" creationId="{9D3F2F1F-1526-7359-055A-17880D479437}"/>
          </ac:spMkLst>
        </pc:spChg>
        <pc:spChg chg="add del mod">
          <ac:chgData name="Owen Morris" userId="4a1ce7d626e015be" providerId="LiveId" clId="{A267CC03-26DE-44CC-B597-E4FE00AA2B9D}" dt="2024-09-03T08:33:36.675" v="11392" actId="931"/>
          <ac:spMkLst>
            <pc:docMk/>
            <pc:sldMk cId="3480590414" sldId="262"/>
            <ac:spMk id="5" creationId="{27C3D419-01BD-8611-0A27-62489A37FFEE}"/>
          </ac:spMkLst>
        </pc:spChg>
        <pc:spChg chg="add del mod ord">
          <ac:chgData name="Owen Morris" userId="4a1ce7d626e015be" providerId="LiveId" clId="{A267CC03-26DE-44CC-B597-E4FE00AA2B9D}" dt="2024-09-03T08:32:54.116" v="11391" actId="478"/>
          <ac:spMkLst>
            <pc:docMk/>
            <pc:sldMk cId="3480590414" sldId="262"/>
            <ac:spMk id="7" creationId="{4B5EA6F6-FBBA-FA16-5AB5-E09EA6F345E8}"/>
          </ac:spMkLst>
        </pc:spChg>
        <pc:spChg chg="add del mod ord">
          <ac:chgData name="Owen Morris" userId="4a1ce7d626e015be" providerId="LiveId" clId="{A267CC03-26DE-44CC-B597-E4FE00AA2B9D}" dt="2024-09-03T08:32:51.823" v="11389" actId="478"/>
          <ac:spMkLst>
            <pc:docMk/>
            <pc:sldMk cId="3480590414" sldId="262"/>
            <ac:spMk id="12" creationId="{BABB1896-9D15-9C39-1748-B90CAF749B69}"/>
          </ac:spMkLst>
        </pc:spChg>
        <pc:spChg chg="add del mod">
          <ac:chgData name="Owen Morris" userId="4a1ce7d626e015be" providerId="LiveId" clId="{A267CC03-26DE-44CC-B597-E4FE00AA2B9D}" dt="2024-09-03T08:37:34.621" v="11427" actId="478"/>
          <ac:spMkLst>
            <pc:docMk/>
            <pc:sldMk cId="3480590414" sldId="262"/>
            <ac:spMk id="13" creationId="{594FE0BF-E090-11AA-3339-2E6A0F967D65}"/>
          </ac:spMkLst>
        </pc:spChg>
        <pc:spChg chg="add del mod">
          <ac:chgData name="Owen Morris" userId="4a1ce7d626e015be" providerId="LiveId" clId="{A267CC03-26DE-44CC-B597-E4FE00AA2B9D}" dt="2024-09-03T08:32:53.048" v="11390" actId="478"/>
          <ac:spMkLst>
            <pc:docMk/>
            <pc:sldMk cId="3480590414" sldId="262"/>
            <ac:spMk id="15" creationId="{D2309FCF-EA36-05BA-4692-D626EDBFE80D}"/>
          </ac:spMkLst>
        </pc:spChg>
        <pc:spChg chg="add">
          <ac:chgData name="Owen Morris" userId="4a1ce7d626e015be" providerId="LiveId" clId="{A267CC03-26DE-44CC-B597-E4FE00AA2B9D}" dt="2024-09-02T16:47:51.423" v="5936" actId="22"/>
          <ac:spMkLst>
            <pc:docMk/>
            <pc:sldMk cId="3480590414" sldId="262"/>
            <ac:spMk id="17" creationId="{6CEDA986-41F0-9B7A-CE15-B455C0828FF1}"/>
          </ac:spMkLst>
        </pc:spChg>
        <pc:spChg chg="add del mod">
          <ac:chgData name="Owen Morris" userId="4a1ce7d626e015be" providerId="LiveId" clId="{A267CC03-26DE-44CC-B597-E4FE00AA2B9D}" dt="2024-09-03T08:37:03.259" v="11423" actId="478"/>
          <ac:spMkLst>
            <pc:docMk/>
            <pc:sldMk cId="3480590414" sldId="262"/>
            <ac:spMk id="18" creationId="{A0466001-983E-A955-EA0A-DE721278DEA2}"/>
          </ac:spMkLst>
        </pc:spChg>
        <pc:spChg chg="add del">
          <ac:chgData name="Owen Morris" userId="4a1ce7d626e015be" providerId="LiveId" clId="{A267CC03-26DE-44CC-B597-E4FE00AA2B9D}" dt="2024-09-02T16:47:38.156" v="5933" actId="26606"/>
          <ac:spMkLst>
            <pc:docMk/>
            <pc:sldMk cId="3480590414" sldId="262"/>
            <ac:spMk id="20" creationId="{FAAE2DA9-9BAF-4D46-BC97-20425C5321FD}"/>
          </ac:spMkLst>
        </pc:spChg>
        <pc:spChg chg="add del">
          <ac:chgData name="Owen Morris" userId="4a1ce7d626e015be" providerId="LiveId" clId="{A267CC03-26DE-44CC-B597-E4FE00AA2B9D}" dt="2024-09-02T16:47:38.156" v="5933" actId="26606"/>
          <ac:spMkLst>
            <pc:docMk/>
            <pc:sldMk cId="3480590414" sldId="262"/>
            <ac:spMk id="22" creationId="{42D2C6CA-56BB-4A08-A1E2-342F83955EDB}"/>
          </ac:spMkLst>
        </pc:spChg>
        <pc:spChg chg="add del mod">
          <ac:chgData name="Owen Morris" userId="4a1ce7d626e015be" providerId="LiveId" clId="{A267CC03-26DE-44CC-B597-E4FE00AA2B9D}" dt="2024-09-03T08:37:03.008" v="11422" actId="931"/>
          <ac:spMkLst>
            <pc:docMk/>
            <pc:sldMk cId="3480590414" sldId="262"/>
            <ac:spMk id="23" creationId="{7BCDB4AA-964E-327A-11E3-8A41B62026B0}"/>
          </ac:spMkLst>
        </pc:spChg>
        <pc:spChg chg="add del">
          <ac:chgData name="Owen Morris" userId="4a1ce7d626e015be" providerId="LiveId" clId="{A267CC03-26DE-44CC-B597-E4FE00AA2B9D}" dt="2024-09-02T16:47:38.156" v="5933" actId="26606"/>
          <ac:spMkLst>
            <pc:docMk/>
            <pc:sldMk cId="3480590414" sldId="262"/>
            <ac:spMk id="24" creationId="{6544EF42-87F9-4466-8124-7328D49A22B4}"/>
          </ac:spMkLst>
        </pc:spChg>
        <pc:spChg chg="add del">
          <ac:chgData name="Owen Morris" userId="4a1ce7d626e015be" providerId="LiveId" clId="{A267CC03-26DE-44CC-B597-E4FE00AA2B9D}" dt="2024-09-02T16:47:38.156" v="5933" actId="26606"/>
          <ac:spMkLst>
            <pc:docMk/>
            <pc:sldMk cId="3480590414" sldId="262"/>
            <ac:spMk id="26" creationId="{D9DF57C2-8616-4CCE-A2AA-698F26D62EFC}"/>
          </ac:spMkLst>
        </pc:spChg>
        <pc:spChg chg="add del mod">
          <ac:chgData name="Owen Morris" userId="4a1ce7d626e015be" providerId="LiveId" clId="{A267CC03-26DE-44CC-B597-E4FE00AA2B9D}" dt="2024-09-03T08:37:01.958" v="11418" actId="478"/>
          <ac:spMkLst>
            <pc:docMk/>
            <pc:sldMk cId="3480590414" sldId="262"/>
            <ac:spMk id="27" creationId="{49BB61CC-FCCF-81B3-9CF3-845FFD48C1E1}"/>
          </ac:spMkLst>
        </pc:spChg>
        <pc:spChg chg="add del">
          <ac:chgData name="Owen Morris" userId="4a1ce7d626e015be" providerId="LiveId" clId="{A267CC03-26DE-44CC-B597-E4FE00AA2B9D}" dt="2024-09-02T16:47:38.156" v="5933" actId="26606"/>
          <ac:spMkLst>
            <pc:docMk/>
            <pc:sldMk cId="3480590414" sldId="262"/>
            <ac:spMk id="28" creationId="{12CF47A0-688D-43A8-A6C6-AA6B7A36F08F}"/>
          </ac:spMkLst>
        </pc:spChg>
        <pc:spChg chg="add del">
          <ac:chgData name="Owen Morris" userId="4a1ce7d626e015be" providerId="LiveId" clId="{A267CC03-26DE-44CC-B597-E4FE00AA2B9D}" dt="2024-09-02T16:47:38.156" v="5933" actId="26606"/>
          <ac:spMkLst>
            <pc:docMk/>
            <pc:sldMk cId="3480590414" sldId="262"/>
            <ac:spMk id="30" creationId="{4BE61809-0764-40E1-84B4-7B4E9019B798}"/>
          </ac:spMkLst>
        </pc:spChg>
        <pc:spChg chg="add del">
          <ac:chgData name="Owen Morris" userId="4a1ce7d626e015be" providerId="LiveId" clId="{A267CC03-26DE-44CC-B597-E4FE00AA2B9D}" dt="2024-09-02T16:47:38.156" v="5933" actId="26606"/>
          <ac:spMkLst>
            <pc:docMk/>
            <pc:sldMk cId="3480590414" sldId="262"/>
            <ac:spMk id="32" creationId="{946AC56D-3DE7-4587-BE2E-0FE1D8340BB6}"/>
          </ac:spMkLst>
        </pc:spChg>
        <pc:spChg chg="add del mod">
          <ac:chgData name="Owen Morris" userId="4a1ce7d626e015be" providerId="LiveId" clId="{A267CC03-26DE-44CC-B597-E4FE00AA2B9D}" dt="2024-09-03T08:37:01.772" v="11417" actId="931"/>
          <ac:spMkLst>
            <pc:docMk/>
            <pc:sldMk cId="3480590414" sldId="262"/>
            <ac:spMk id="33" creationId="{26EE7D81-4571-BBF4-5840-B585EB25EB51}"/>
          </ac:spMkLst>
        </pc:spChg>
        <pc:spChg chg="add del">
          <ac:chgData name="Owen Morris" userId="4a1ce7d626e015be" providerId="LiveId" clId="{A267CC03-26DE-44CC-B597-E4FE00AA2B9D}" dt="2024-09-02T16:47:38.156" v="5933" actId="26606"/>
          <ac:spMkLst>
            <pc:docMk/>
            <pc:sldMk cId="3480590414" sldId="262"/>
            <ac:spMk id="34" creationId="{C10459DD-45C8-4DD5-854A-3190E9B61DE7}"/>
          </ac:spMkLst>
        </pc:spChg>
        <pc:spChg chg="add del">
          <ac:chgData name="Owen Morris" userId="4a1ce7d626e015be" providerId="LiveId" clId="{A267CC03-26DE-44CC-B597-E4FE00AA2B9D}" dt="2024-09-02T16:47:38.156" v="5933" actId="26606"/>
          <ac:spMkLst>
            <pc:docMk/>
            <pc:sldMk cId="3480590414" sldId="262"/>
            <ac:spMk id="36" creationId="{99B7B539-E79B-44C5-8319-9CE01F87F474}"/>
          </ac:spMkLst>
        </pc:spChg>
        <pc:spChg chg="add del mod">
          <ac:chgData name="Owen Morris" userId="4a1ce7d626e015be" providerId="LiveId" clId="{A267CC03-26DE-44CC-B597-E4FE00AA2B9D}" dt="2024-09-03T08:37:00.459" v="11413" actId="478"/>
          <ac:spMkLst>
            <pc:docMk/>
            <pc:sldMk cId="3480590414" sldId="262"/>
            <ac:spMk id="37" creationId="{1F9AA2E8-1774-0DC8-1573-320E7605EA2D}"/>
          </ac:spMkLst>
        </pc:spChg>
        <pc:spChg chg="add mod">
          <ac:chgData name="Owen Morris" userId="4a1ce7d626e015be" providerId="LiveId" clId="{A267CC03-26DE-44CC-B597-E4FE00AA2B9D}" dt="2024-09-03T08:38:41.747" v="11438" actId="1076"/>
          <ac:spMkLst>
            <pc:docMk/>
            <pc:sldMk cId="3480590414" sldId="262"/>
            <ac:spMk id="40" creationId="{8B905F59-4A83-AF71-2906-67F4E48D17F0}"/>
          </ac:spMkLst>
        </pc:spChg>
        <pc:spChg chg="add del mod">
          <ac:chgData name="Owen Morris" userId="4a1ce7d626e015be" providerId="LiveId" clId="{A267CC03-26DE-44CC-B597-E4FE00AA2B9D}" dt="2024-09-03T08:38:11.222" v="11432" actId="478"/>
          <ac:spMkLst>
            <pc:docMk/>
            <pc:sldMk cId="3480590414" sldId="262"/>
            <ac:spMk id="42" creationId="{0C557D78-4774-7BB4-D167-453183B13497}"/>
          </ac:spMkLst>
        </pc:spChg>
        <pc:spChg chg="add mod">
          <ac:chgData name="Owen Morris" userId="4a1ce7d626e015be" providerId="LiveId" clId="{A267CC03-26DE-44CC-B597-E4FE00AA2B9D}" dt="2024-09-03T08:39:39.209" v="11450" actId="1076"/>
          <ac:spMkLst>
            <pc:docMk/>
            <pc:sldMk cId="3480590414" sldId="262"/>
            <ac:spMk id="45" creationId="{E5F3AE31-887D-3A88-5DE6-2A6086952DC3}"/>
          </ac:spMkLst>
        </pc:spChg>
        <pc:spChg chg="add del mod">
          <ac:chgData name="Owen Morris" userId="4a1ce7d626e015be" providerId="LiveId" clId="{A267CC03-26DE-44CC-B597-E4FE00AA2B9D}" dt="2024-09-03T08:40:47.510" v="11456" actId="478"/>
          <ac:spMkLst>
            <pc:docMk/>
            <pc:sldMk cId="3480590414" sldId="262"/>
            <ac:spMk id="48" creationId="{97642A0D-9678-72FE-A38B-6A42B6950BCF}"/>
          </ac:spMkLst>
        </pc:spChg>
        <pc:spChg chg="add del mod">
          <ac:chgData name="Owen Morris" userId="4a1ce7d626e015be" providerId="LiveId" clId="{A267CC03-26DE-44CC-B597-E4FE00AA2B9D}" dt="2024-09-03T08:40:47.510" v="11456" actId="478"/>
          <ac:spMkLst>
            <pc:docMk/>
            <pc:sldMk cId="3480590414" sldId="262"/>
            <ac:spMk id="51" creationId="{69056B30-0EB1-EB8D-8B95-8B5515813EDA}"/>
          </ac:spMkLst>
        </pc:spChg>
        <pc:spChg chg="add mod">
          <ac:chgData name="Owen Morris" userId="4a1ce7d626e015be" providerId="LiveId" clId="{A267CC03-26DE-44CC-B597-E4FE00AA2B9D}" dt="2024-09-03T08:41:34.143" v="11465" actId="1076"/>
          <ac:spMkLst>
            <pc:docMk/>
            <pc:sldMk cId="3480590414" sldId="262"/>
            <ac:spMk id="54" creationId="{1ACB7E09-410C-39BF-1146-BBF5276D8BAD}"/>
          </ac:spMkLst>
        </pc:spChg>
        <pc:spChg chg="add mod">
          <ac:chgData name="Owen Morris" userId="4a1ce7d626e015be" providerId="LiveId" clId="{A267CC03-26DE-44CC-B597-E4FE00AA2B9D}" dt="2024-09-03T08:44:10.602" v="11472" actId="1076"/>
          <ac:spMkLst>
            <pc:docMk/>
            <pc:sldMk cId="3480590414" sldId="262"/>
            <ac:spMk id="57" creationId="{8BE5843A-841A-C5B9-4D37-6F1ECF21CE7E}"/>
          </ac:spMkLst>
        </pc:spChg>
        <pc:picChg chg="add del mod ord">
          <ac:chgData name="Owen Morris" userId="4a1ce7d626e015be" providerId="LiveId" clId="{A267CC03-26DE-44CC-B597-E4FE00AA2B9D}" dt="2024-09-03T08:32:54.116" v="11391" actId="478"/>
          <ac:picMkLst>
            <pc:docMk/>
            <pc:sldMk cId="3480590414" sldId="262"/>
            <ac:picMk id="6" creationId="{460B395E-909D-19B6-5233-39FA980DB828}"/>
          </ac:picMkLst>
        </pc:picChg>
        <pc:picChg chg="add del mod">
          <ac:chgData name="Owen Morris" userId="4a1ce7d626e015be" providerId="LiveId" clId="{A267CC03-26DE-44CC-B597-E4FE00AA2B9D}" dt="2024-09-03T08:32:50.240" v="11388" actId="478"/>
          <ac:picMkLst>
            <pc:docMk/>
            <pc:sldMk cId="3480590414" sldId="262"/>
            <ac:picMk id="9" creationId="{4486D6A7-0580-AA48-B29B-FEED0E14D30F}"/>
          </ac:picMkLst>
        </pc:picChg>
        <pc:picChg chg="add del mod">
          <ac:chgData name="Owen Morris" userId="4a1ce7d626e015be" providerId="LiveId" clId="{A267CC03-26DE-44CC-B597-E4FE00AA2B9D}" dt="2024-09-03T08:37:34.621" v="11427" actId="478"/>
          <ac:picMkLst>
            <pc:docMk/>
            <pc:sldMk cId="3480590414" sldId="262"/>
            <ac:picMk id="10" creationId="{A477C593-298F-7F4C-0772-37DC032B5E13}"/>
          </ac:picMkLst>
        </pc:picChg>
        <pc:picChg chg="add del mod">
          <ac:chgData name="Owen Morris" userId="4a1ce7d626e015be" providerId="LiveId" clId="{A267CC03-26DE-44CC-B597-E4FE00AA2B9D}" dt="2024-09-03T08:32:51.823" v="11389" actId="478"/>
          <ac:picMkLst>
            <pc:docMk/>
            <pc:sldMk cId="3480590414" sldId="262"/>
            <ac:picMk id="11" creationId="{9ED43D5E-8439-4DDF-C07C-3D4271221DF4}"/>
          </ac:picMkLst>
        </pc:picChg>
        <pc:picChg chg="add del mod">
          <ac:chgData name="Owen Morris" userId="4a1ce7d626e015be" providerId="LiveId" clId="{A267CC03-26DE-44CC-B597-E4FE00AA2B9D}" dt="2024-09-03T08:32:53.048" v="11390" actId="478"/>
          <ac:picMkLst>
            <pc:docMk/>
            <pc:sldMk cId="3480590414" sldId="262"/>
            <ac:picMk id="14" creationId="{CF235B47-9807-0917-D696-D09F74BB146E}"/>
          </ac:picMkLst>
        </pc:picChg>
        <pc:picChg chg="add del mod">
          <ac:chgData name="Owen Morris" userId="4a1ce7d626e015be" providerId="LiveId" clId="{A267CC03-26DE-44CC-B597-E4FE00AA2B9D}" dt="2024-09-03T08:37:03.008" v="11422" actId="931"/>
          <ac:picMkLst>
            <pc:docMk/>
            <pc:sldMk cId="3480590414" sldId="262"/>
            <ac:picMk id="21" creationId="{BC25D051-4CD7-DAB6-148D-B3DA86C473E5}"/>
          </ac:picMkLst>
        </pc:picChg>
        <pc:picChg chg="add del mod">
          <ac:chgData name="Owen Morris" userId="4a1ce7d626e015be" providerId="LiveId" clId="{A267CC03-26DE-44CC-B597-E4FE00AA2B9D}" dt="2024-09-03T08:37:01.772" v="11417" actId="931"/>
          <ac:picMkLst>
            <pc:docMk/>
            <pc:sldMk cId="3480590414" sldId="262"/>
            <ac:picMk id="31" creationId="{A92C8B1A-1DC5-884C-4670-CCE4C8536609}"/>
          </ac:picMkLst>
        </pc:picChg>
        <pc:picChg chg="add mod">
          <ac:chgData name="Owen Morris" userId="4a1ce7d626e015be" providerId="LiveId" clId="{A267CC03-26DE-44CC-B597-E4FE00AA2B9D}" dt="2024-09-03T08:39:33.556" v="11449" actId="14100"/>
          <ac:picMkLst>
            <pc:docMk/>
            <pc:sldMk cId="3480590414" sldId="262"/>
            <ac:picMk id="39" creationId="{C9E9C05C-B785-1EF7-0D74-A4D31CF3420B}"/>
          </ac:picMkLst>
        </pc:picChg>
        <pc:picChg chg="add mod">
          <ac:chgData name="Owen Morris" userId="4a1ce7d626e015be" providerId="LiveId" clId="{A267CC03-26DE-44CC-B597-E4FE00AA2B9D}" dt="2024-09-03T08:39:25.596" v="11448" actId="14100"/>
          <ac:picMkLst>
            <pc:docMk/>
            <pc:sldMk cId="3480590414" sldId="262"/>
            <ac:picMk id="44" creationId="{5D017693-0B53-437D-3DA2-5EB15B3B99B0}"/>
          </ac:picMkLst>
        </pc:picChg>
        <pc:picChg chg="add del mod">
          <ac:chgData name="Owen Morris" userId="4a1ce7d626e015be" providerId="LiveId" clId="{A267CC03-26DE-44CC-B597-E4FE00AA2B9D}" dt="2024-09-03T08:40:47.510" v="11456" actId="478"/>
          <ac:picMkLst>
            <pc:docMk/>
            <pc:sldMk cId="3480590414" sldId="262"/>
            <ac:picMk id="47" creationId="{6ECE372F-2590-C7A5-B369-1B2671E67A83}"/>
          </ac:picMkLst>
        </pc:picChg>
        <pc:picChg chg="add del mod">
          <ac:chgData name="Owen Morris" userId="4a1ce7d626e015be" providerId="LiveId" clId="{A267CC03-26DE-44CC-B597-E4FE00AA2B9D}" dt="2024-09-03T08:40:47.510" v="11456" actId="478"/>
          <ac:picMkLst>
            <pc:docMk/>
            <pc:sldMk cId="3480590414" sldId="262"/>
            <ac:picMk id="50" creationId="{5D24FBA2-C3C8-956B-5FFA-C8311BE289BD}"/>
          </ac:picMkLst>
        </pc:picChg>
        <pc:picChg chg="add mod">
          <ac:chgData name="Owen Morris" userId="4a1ce7d626e015be" providerId="LiveId" clId="{A267CC03-26DE-44CC-B597-E4FE00AA2B9D}" dt="2024-09-03T08:41:29.108" v="11464" actId="1076"/>
          <ac:picMkLst>
            <pc:docMk/>
            <pc:sldMk cId="3480590414" sldId="262"/>
            <ac:picMk id="53" creationId="{F0C1CABF-0D21-D738-433D-C386944340C0}"/>
          </ac:picMkLst>
        </pc:picChg>
        <pc:picChg chg="add mod">
          <ac:chgData name="Owen Morris" userId="4a1ce7d626e015be" providerId="LiveId" clId="{A267CC03-26DE-44CC-B597-E4FE00AA2B9D}" dt="2024-09-03T08:45:55.886" v="11483" actId="14100"/>
          <ac:picMkLst>
            <pc:docMk/>
            <pc:sldMk cId="3480590414" sldId="262"/>
            <ac:picMk id="56" creationId="{E219571C-A9A3-AC63-3CED-46D8F99D5001}"/>
          </ac:picMkLst>
        </pc:picChg>
      </pc:sldChg>
      <pc:sldChg chg="addSp delSp modSp new mod">
        <pc:chgData name="Owen Morris" userId="4a1ce7d626e015be" providerId="LiveId" clId="{A267CC03-26DE-44CC-B597-E4FE00AA2B9D}" dt="2024-09-05T08:47:59.298" v="23123" actId="20577"/>
        <pc:sldMkLst>
          <pc:docMk/>
          <pc:sldMk cId="1772280049" sldId="263"/>
        </pc:sldMkLst>
        <pc:spChg chg="mod">
          <ac:chgData name="Owen Morris" userId="4a1ce7d626e015be" providerId="LiveId" clId="{A267CC03-26DE-44CC-B597-E4FE00AA2B9D}" dt="2024-09-02T17:03:26.692" v="7687" actId="122"/>
          <ac:spMkLst>
            <pc:docMk/>
            <pc:sldMk cId="1772280049" sldId="263"/>
            <ac:spMk id="2" creationId="{2B000123-87BC-E388-AEFB-62F97DF44C93}"/>
          </ac:spMkLst>
        </pc:spChg>
        <pc:spChg chg="mod">
          <ac:chgData name="Owen Morris" userId="4a1ce7d626e015be" providerId="LiveId" clId="{A267CC03-26DE-44CC-B597-E4FE00AA2B9D}" dt="2024-09-05T08:47:59.298" v="23123" actId="20577"/>
          <ac:spMkLst>
            <pc:docMk/>
            <pc:sldMk cId="1772280049" sldId="263"/>
            <ac:spMk id="3" creationId="{653408EB-A460-08C2-68D6-5CEE61456F51}"/>
          </ac:spMkLst>
        </pc:spChg>
        <pc:spChg chg="del">
          <ac:chgData name="Owen Morris" userId="4a1ce7d626e015be" providerId="LiveId" clId="{A267CC03-26DE-44CC-B597-E4FE00AA2B9D}" dt="2024-09-02T17:23:10.218" v="7696" actId="478"/>
          <ac:spMkLst>
            <pc:docMk/>
            <pc:sldMk cId="1772280049" sldId="263"/>
            <ac:spMk id="4" creationId="{2DC66CA3-13C6-96FA-6B09-BBF70D42A4CB}"/>
          </ac:spMkLst>
        </pc:spChg>
        <pc:picChg chg="add mod">
          <ac:chgData name="Owen Morris" userId="4a1ce7d626e015be" providerId="LiveId" clId="{A267CC03-26DE-44CC-B597-E4FE00AA2B9D}" dt="2024-09-02T17:23:17.565" v="7699" actId="1076"/>
          <ac:picMkLst>
            <pc:docMk/>
            <pc:sldMk cId="1772280049" sldId="263"/>
            <ac:picMk id="6" creationId="{305DFD27-05A4-EC7D-64CE-5954399AA96B}"/>
          </ac:picMkLst>
        </pc:picChg>
      </pc:sldChg>
      <pc:sldChg chg="new del">
        <pc:chgData name="Owen Morris" userId="4a1ce7d626e015be" providerId="LiveId" clId="{A267CC03-26DE-44CC-B597-E4FE00AA2B9D}" dt="2024-09-02T17:25:06.794" v="7705" actId="680"/>
        <pc:sldMkLst>
          <pc:docMk/>
          <pc:sldMk cId="2595361766" sldId="264"/>
        </pc:sldMkLst>
      </pc:sldChg>
      <pc:sldChg chg="addSp delSp modSp new del mod chgLayout">
        <pc:chgData name="Owen Morris" userId="4a1ce7d626e015be" providerId="LiveId" clId="{A267CC03-26DE-44CC-B597-E4FE00AA2B9D}" dt="2024-09-02T17:24:59.603" v="7703" actId="2696"/>
        <pc:sldMkLst>
          <pc:docMk/>
          <pc:sldMk cId="2913678544" sldId="264"/>
        </pc:sldMkLst>
        <pc:spChg chg="add del">
          <ac:chgData name="Owen Morris" userId="4a1ce7d626e015be" providerId="LiveId" clId="{A267CC03-26DE-44CC-B597-E4FE00AA2B9D}" dt="2024-09-02T17:24:50.954" v="7702" actId="6264"/>
          <ac:spMkLst>
            <pc:docMk/>
            <pc:sldMk cId="2913678544" sldId="264"/>
            <ac:spMk id="2" creationId="{B497545C-26E2-DC78-F31E-2E8FC5B613F9}"/>
          </ac:spMkLst>
        </pc:spChg>
        <pc:spChg chg="add del">
          <ac:chgData name="Owen Morris" userId="4a1ce7d626e015be" providerId="LiveId" clId="{A267CC03-26DE-44CC-B597-E4FE00AA2B9D}" dt="2024-09-02T17:24:50.954" v="7702" actId="6264"/>
          <ac:spMkLst>
            <pc:docMk/>
            <pc:sldMk cId="2913678544" sldId="264"/>
            <ac:spMk id="3" creationId="{FE0C3614-1C1A-EE03-345D-86EB7BE47405}"/>
          </ac:spMkLst>
        </pc:spChg>
        <pc:spChg chg="add del">
          <ac:chgData name="Owen Morris" userId="4a1ce7d626e015be" providerId="LiveId" clId="{A267CC03-26DE-44CC-B597-E4FE00AA2B9D}" dt="2024-09-02T17:24:50.954" v="7702" actId="6264"/>
          <ac:spMkLst>
            <pc:docMk/>
            <pc:sldMk cId="2913678544" sldId="264"/>
            <ac:spMk id="4" creationId="{967AA593-E63B-043F-C5CA-14201F175C94}"/>
          </ac:spMkLst>
        </pc:spChg>
        <pc:spChg chg="add del mod ord">
          <ac:chgData name="Owen Morris" userId="4a1ce7d626e015be" providerId="LiveId" clId="{A267CC03-26DE-44CC-B597-E4FE00AA2B9D}" dt="2024-09-02T17:24:50.954" v="7702" actId="6264"/>
          <ac:spMkLst>
            <pc:docMk/>
            <pc:sldMk cId="2913678544" sldId="264"/>
            <ac:spMk id="5" creationId="{165AF9C0-D7C7-1531-816D-AAA75FE01D4B}"/>
          </ac:spMkLst>
        </pc:spChg>
        <pc:spChg chg="add del mod ord">
          <ac:chgData name="Owen Morris" userId="4a1ce7d626e015be" providerId="LiveId" clId="{A267CC03-26DE-44CC-B597-E4FE00AA2B9D}" dt="2024-09-02T17:24:50.954" v="7702" actId="6264"/>
          <ac:spMkLst>
            <pc:docMk/>
            <pc:sldMk cId="2913678544" sldId="264"/>
            <ac:spMk id="6" creationId="{05C56F34-3009-5EA8-2B54-BE58B162C6A5}"/>
          </ac:spMkLst>
        </pc:spChg>
        <pc:spChg chg="add del mod ord">
          <ac:chgData name="Owen Morris" userId="4a1ce7d626e015be" providerId="LiveId" clId="{A267CC03-26DE-44CC-B597-E4FE00AA2B9D}" dt="2024-09-02T17:24:50.954" v="7702" actId="6264"/>
          <ac:spMkLst>
            <pc:docMk/>
            <pc:sldMk cId="2913678544" sldId="264"/>
            <ac:spMk id="7" creationId="{A987D9F2-585A-6EB6-0E0C-710B7F4D5680}"/>
          </ac:spMkLst>
        </pc:spChg>
      </pc:sldChg>
      <pc:sldChg chg="addSp delSp modSp new mod setBg">
        <pc:chgData name="Owen Morris" userId="4a1ce7d626e015be" providerId="LiveId" clId="{A267CC03-26DE-44CC-B597-E4FE00AA2B9D}" dt="2024-09-02T18:56:40.267" v="8339" actId="207"/>
        <pc:sldMkLst>
          <pc:docMk/>
          <pc:sldMk cId="3581031472" sldId="264"/>
        </pc:sldMkLst>
        <pc:spChg chg="mod">
          <ac:chgData name="Owen Morris" userId="4a1ce7d626e015be" providerId="LiveId" clId="{A267CC03-26DE-44CC-B597-E4FE00AA2B9D}" dt="2024-09-02T17:29:15.961" v="7743" actId="207"/>
          <ac:spMkLst>
            <pc:docMk/>
            <pc:sldMk cId="3581031472" sldId="264"/>
            <ac:spMk id="2" creationId="{C78A3E3A-8CBE-6149-ED96-D460E6E95C85}"/>
          </ac:spMkLst>
        </pc:spChg>
        <pc:spChg chg="del">
          <ac:chgData name="Owen Morris" userId="4a1ce7d626e015be" providerId="LiveId" clId="{A267CC03-26DE-44CC-B597-E4FE00AA2B9D}" dt="2024-09-02T17:28:53.888" v="7737" actId="931"/>
          <ac:spMkLst>
            <pc:docMk/>
            <pc:sldMk cId="3581031472" sldId="264"/>
            <ac:spMk id="3" creationId="{43721561-1345-1B53-F425-3909100ECA5F}"/>
          </ac:spMkLst>
        </pc:spChg>
        <pc:spChg chg="mod">
          <ac:chgData name="Owen Morris" userId="4a1ce7d626e015be" providerId="LiveId" clId="{A267CC03-26DE-44CC-B597-E4FE00AA2B9D}" dt="2024-09-02T18:56:40.267" v="8339" actId="207"/>
          <ac:spMkLst>
            <pc:docMk/>
            <pc:sldMk cId="3581031472" sldId="264"/>
            <ac:spMk id="4" creationId="{C12FB638-4987-E22F-AF87-5DB164D81D01}"/>
          </ac:spMkLst>
        </pc:spChg>
        <pc:spChg chg="add mod">
          <ac:chgData name="Owen Morris" userId="4a1ce7d626e015be" providerId="LiveId" clId="{A267CC03-26DE-44CC-B597-E4FE00AA2B9D}" dt="2024-09-02T17:29:09.375" v="7742" actId="1076"/>
          <ac:spMkLst>
            <pc:docMk/>
            <pc:sldMk cId="3581031472" sldId="264"/>
            <ac:spMk id="7" creationId="{AAA90B77-F8B4-7A05-4616-1438FE8DEF82}"/>
          </ac:spMkLst>
        </pc:spChg>
        <pc:spChg chg="add">
          <ac:chgData name="Owen Morris" userId="4a1ce7d626e015be" providerId="LiveId" clId="{A267CC03-26DE-44CC-B597-E4FE00AA2B9D}" dt="2024-09-02T17:29:01.918" v="7741" actId="26606"/>
          <ac:spMkLst>
            <pc:docMk/>
            <pc:sldMk cId="3581031472" sldId="264"/>
            <ac:spMk id="12" creationId="{FAAE2DA9-9BAF-4D46-BC97-20425C5321FD}"/>
          </ac:spMkLst>
        </pc:spChg>
        <pc:spChg chg="add">
          <ac:chgData name="Owen Morris" userId="4a1ce7d626e015be" providerId="LiveId" clId="{A267CC03-26DE-44CC-B597-E4FE00AA2B9D}" dt="2024-09-02T17:29:01.918" v="7741" actId="26606"/>
          <ac:spMkLst>
            <pc:docMk/>
            <pc:sldMk cId="3581031472" sldId="264"/>
            <ac:spMk id="14" creationId="{42D2C6CA-56BB-4A08-A1E2-342F83955EDB}"/>
          </ac:spMkLst>
        </pc:spChg>
        <pc:spChg chg="add">
          <ac:chgData name="Owen Morris" userId="4a1ce7d626e015be" providerId="LiveId" clId="{A267CC03-26DE-44CC-B597-E4FE00AA2B9D}" dt="2024-09-02T17:29:01.918" v="7741" actId="26606"/>
          <ac:spMkLst>
            <pc:docMk/>
            <pc:sldMk cId="3581031472" sldId="264"/>
            <ac:spMk id="16" creationId="{E2A96188-384C-4341-9EEB-967A9341CD86}"/>
          </ac:spMkLst>
        </pc:spChg>
        <pc:spChg chg="add">
          <ac:chgData name="Owen Morris" userId="4a1ce7d626e015be" providerId="LiveId" clId="{A267CC03-26DE-44CC-B597-E4FE00AA2B9D}" dt="2024-09-02T17:29:01.918" v="7741" actId="26606"/>
          <ac:spMkLst>
            <pc:docMk/>
            <pc:sldMk cId="3581031472" sldId="264"/>
            <ac:spMk id="18" creationId="{280331C3-DDF5-48A9-8947-D71EAAFFAB0E}"/>
          </ac:spMkLst>
        </pc:spChg>
        <pc:spChg chg="add">
          <ac:chgData name="Owen Morris" userId="4a1ce7d626e015be" providerId="LiveId" clId="{A267CC03-26DE-44CC-B597-E4FE00AA2B9D}" dt="2024-09-02T17:29:01.918" v="7741" actId="26606"/>
          <ac:spMkLst>
            <pc:docMk/>
            <pc:sldMk cId="3581031472" sldId="264"/>
            <ac:spMk id="20" creationId="{C535A640-1948-4AFD-A0B7-19AFDA955322}"/>
          </ac:spMkLst>
        </pc:spChg>
        <pc:picChg chg="add mod ord">
          <ac:chgData name="Owen Morris" userId="4a1ce7d626e015be" providerId="LiveId" clId="{A267CC03-26DE-44CC-B597-E4FE00AA2B9D}" dt="2024-09-02T17:29:01.918" v="7741" actId="26606"/>
          <ac:picMkLst>
            <pc:docMk/>
            <pc:sldMk cId="3581031472" sldId="264"/>
            <ac:picMk id="6" creationId="{4FBB6E22-85C0-CE6B-E4FC-2900A158DB10}"/>
          </ac:picMkLst>
        </pc:picChg>
      </pc:sldChg>
      <pc:sldChg chg="new del">
        <pc:chgData name="Owen Morris" userId="4a1ce7d626e015be" providerId="LiveId" clId="{A267CC03-26DE-44CC-B597-E4FE00AA2B9D}" dt="2024-09-02T17:25:27.017" v="7709" actId="2696"/>
        <pc:sldMkLst>
          <pc:docMk/>
          <pc:sldMk cId="3879138123" sldId="264"/>
        </pc:sldMkLst>
      </pc:sldChg>
      <pc:sldChg chg="new del">
        <pc:chgData name="Owen Morris" userId="4a1ce7d626e015be" providerId="LiveId" clId="{A267CC03-26DE-44CC-B597-E4FE00AA2B9D}" dt="2024-09-02T17:25:19.387" v="7707" actId="2696"/>
        <pc:sldMkLst>
          <pc:docMk/>
          <pc:sldMk cId="3904792588" sldId="264"/>
        </pc:sldMkLst>
      </pc:sldChg>
      <pc:sldChg chg="addSp delSp modSp new mod setBg">
        <pc:chgData name="Owen Morris" userId="4a1ce7d626e015be" providerId="LiveId" clId="{A267CC03-26DE-44CC-B597-E4FE00AA2B9D}" dt="2024-09-05T08:50:02.355" v="23124" actId="20577"/>
        <pc:sldMkLst>
          <pc:docMk/>
          <pc:sldMk cId="2011871319" sldId="265"/>
        </pc:sldMkLst>
        <pc:spChg chg="mod">
          <ac:chgData name="Owen Morris" userId="4a1ce7d626e015be" providerId="LiveId" clId="{A267CC03-26DE-44CC-B597-E4FE00AA2B9D}" dt="2024-09-03T08:10:23.272" v="10466" actId="1076"/>
          <ac:spMkLst>
            <pc:docMk/>
            <pc:sldMk cId="2011871319" sldId="265"/>
            <ac:spMk id="2" creationId="{EDE3259B-5976-731B-70C7-9353B9AE2FCE}"/>
          </ac:spMkLst>
        </pc:spChg>
        <pc:spChg chg="del">
          <ac:chgData name="Owen Morris" userId="4a1ce7d626e015be" providerId="LiveId" clId="{A267CC03-26DE-44CC-B597-E4FE00AA2B9D}" dt="2024-09-03T08:01:32.947" v="8489" actId="931"/>
          <ac:spMkLst>
            <pc:docMk/>
            <pc:sldMk cId="2011871319" sldId="265"/>
            <ac:spMk id="3" creationId="{9937BD81-275C-DB1A-E2A9-DB9D5C1372D4}"/>
          </ac:spMkLst>
        </pc:spChg>
        <pc:spChg chg="mod">
          <ac:chgData name="Owen Morris" userId="4a1ce7d626e015be" providerId="LiveId" clId="{A267CC03-26DE-44CC-B597-E4FE00AA2B9D}" dt="2024-09-05T08:50:02.355" v="23124" actId="20577"/>
          <ac:spMkLst>
            <pc:docMk/>
            <pc:sldMk cId="2011871319" sldId="265"/>
            <ac:spMk id="4" creationId="{4A5531A2-93DB-D068-8929-9C3E40C6CC9B}"/>
          </ac:spMkLst>
        </pc:spChg>
        <pc:spChg chg="add mod">
          <ac:chgData name="Owen Morris" userId="4a1ce7d626e015be" providerId="LiveId" clId="{A267CC03-26DE-44CC-B597-E4FE00AA2B9D}" dt="2024-09-03T08:01:42.672" v="8495" actId="26606"/>
          <ac:spMkLst>
            <pc:docMk/>
            <pc:sldMk cId="2011871319" sldId="265"/>
            <ac:spMk id="7" creationId="{AD41E2A6-4A48-2E57-657A-441B5878A98E}"/>
          </ac:spMkLst>
        </pc:spChg>
        <pc:spChg chg="add del">
          <ac:chgData name="Owen Morris" userId="4a1ce7d626e015be" providerId="LiveId" clId="{A267CC03-26DE-44CC-B597-E4FE00AA2B9D}" dt="2024-09-03T08:01:42.626" v="8494" actId="26606"/>
          <ac:spMkLst>
            <pc:docMk/>
            <pc:sldMk cId="2011871319" sldId="265"/>
            <ac:spMk id="12" creationId="{96A35EAA-ED80-4FF1-942C-82B1D483AF60}"/>
          </ac:spMkLst>
        </pc:spChg>
        <pc:spChg chg="add del">
          <ac:chgData name="Owen Morris" userId="4a1ce7d626e015be" providerId="LiveId" clId="{A267CC03-26DE-44CC-B597-E4FE00AA2B9D}" dt="2024-09-03T08:01:42.626" v="8494" actId="26606"/>
          <ac:spMkLst>
            <pc:docMk/>
            <pc:sldMk cId="2011871319" sldId="265"/>
            <ac:spMk id="14" creationId="{D415F49B-3CBC-46CF-AFB5-988852D0479E}"/>
          </ac:spMkLst>
        </pc:spChg>
        <pc:spChg chg="add del">
          <ac:chgData name="Owen Morris" userId="4a1ce7d626e015be" providerId="LiveId" clId="{A267CC03-26DE-44CC-B597-E4FE00AA2B9D}" dt="2024-09-03T08:01:42.626" v="8494" actId="26606"/>
          <ac:spMkLst>
            <pc:docMk/>
            <pc:sldMk cId="2011871319" sldId="265"/>
            <ac:spMk id="16" creationId="{7FB5426F-482B-4074-A203-9F2C2BEB022D}"/>
          </ac:spMkLst>
        </pc:spChg>
        <pc:spChg chg="add del">
          <ac:chgData name="Owen Morris" userId="4a1ce7d626e015be" providerId="LiveId" clId="{A267CC03-26DE-44CC-B597-E4FE00AA2B9D}" dt="2024-09-03T08:01:42.626" v="8494" actId="26606"/>
          <ac:spMkLst>
            <pc:docMk/>
            <pc:sldMk cId="2011871319" sldId="265"/>
            <ac:spMk id="18" creationId="{F778232E-C75B-4B3C-9201-81C0775715EF}"/>
          </ac:spMkLst>
        </pc:spChg>
        <pc:spChg chg="add del">
          <ac:chgData name="Owen Morris" userId="4a1ce7d626e015be" providerId="LiveId" clId="{A267CC03-26DE-44CC-B597-E4FE00AA2B9D}" dt="2024-09-03T08:01:42.626" v="8494" actId="26606"/>
          <ac:spMkLst>
            <pc:docMk/>
            <pc:sldMk cId="2011871319" sldId="265"/>
            <ac:spMk id="20" creationId="{A7F160B5-A1CE-4576-8323-263FB7D1B393}"/>
          </ac:spMkLst>
        </pc:spChg>
        <pc:spChg chg="add del">
          <ac:chgData name="Owen Morris" userId="4a1ce7d626e015be" providerId="LiveId" clId="{A267CC03-26DE-44CC-B597-E4FE00AA2B9D}" dt="2024-09-03T08:01:42.626" v="8494" actId="26606"/>
          <ac:spMkLst>
            <pc:docMk/>
            <pc:sldMk cId="2011871319" sldId="265"/>
            <ac:spMk id="22" creationId="{33366780-B46E-437C-812E-406B7500D12F}"/>
          </ac:spMkLst>
        </pc:spChg>
        <pc:spChg chg="add">
          <ac:chgData name="Owen Morris" userId="4a1ce7d626e015be" providerId="LiveId" clId="{A267CC03-26DE-44CC-B597-E4FE00AA2B9D}" dt="2024-09-03T08:01:42.672" v="8495" actId="26606"/>
          <ac:spMkLst>
            <pc:docMk/>
            <pc:sldMk cId="2011871319" sldId="265"/>
            <ac:spMk id="24" creationId="{FAAE2DA9-9BAF-4D46-BC97-20425C5321FD}"/>
          </ac:spMkLst>
        </pc:spChg>
        <pc:spChg chg="add">
          <ac:chgData name="Owen Morris" userId="4a1ce7d626e015be" providerId="LiveId" clId="{A267CC03-26DE-44CC-B597-E4FE00AA2B9D}" dt="2024-09-03T08:01:42.672" v="8495" actId="26606"/>
          <ac:spMkLst>
            <pc:docMk/>
            <pc:sldMk cId="2011871319" sldId="265"/>
            <ac:spMk id="25" creationId="{42D2C6CA-56BB-4A08-A1E2-342F83955EDB}"/>
          </ac:spMkLst>
        </pc:spChg>
        <pc:spChg chg="add">
          <ac:chgData name="Owen Morris" userId="4a1ce7d626e015be" providerId="LiveId" clId="{A267CC03-26DE-44CC-B597-E4FE00AA2B9D}" dt="2024-09-03T08:01:42.672" v="8495" actId="26606"/>
          <ac:spMkLst>
            <pc:docMk/>
            <pc:sldMk cId="2011871319" sldId="265"/>
            <ac:spMk id="26" creationId="{E2A96188-384C-4341-9EEB-967A9341CD86}"/>
          </ac:spMkLst>
        </pc:spChg>
        <pc:spChg chg="add">
          <ac:chgData name="Owen Morris" userId="4a1ce7d626e015be" providerId="LiveId" clId="{A267CC03-26DE-44CC-B597-E4FE00AA2B9D}" dt="2024-09-03T08:01:42.672" v="8495" actId="26606"/>
          <ac:spMkLst>
            <pc:docMk/>
            <pc:sldMk cId="2011871319" sldId="265"/>
            <ac:spMk id="27" creationId="{280331C3-DDF5-48A9-8947-D71EAAFFAB0E}"/>
          </ac:spMkLst>
        </pc:spChg>
        <pc:spChg chg="add">
          <ac:chgData name="Owen Morris" userId="4a1ce7d626e015be" providerId="LiveId" clId="{A267CC03-26DE-44CC-B597-E4FE00AA2B9D}" dt="2024-09-03T08:01:42.672" v="8495" actId="26606"/>
          <ac:spMkLst>
            <pc:docMk/>
            <pc:sldMk cId="2011871319" sldId="265"/>
            <ac:spMk id="28" creationId="{C535A640-1948-4AFD-A0B7-19AFDA955322}"/>
          </ac:spMkLst>
        </pc:spChg>
        <pc:picChg chg="add mod ord">
          <ac:chgData name="Owen Morris" userId="4a1ce7d626e015be" providerId="LiveId" clId="{A267CC03-26DE-44CC-B597-E4FE00AA2B9D}" dt="2024-09-03T08:01:42.672" v="8495" actId="26606"/>
          <ac:picMkLst>
            <pc:docMk/>
            <pc:sldMk cId="2011871319" sldId="265"/>
            <ac:picMk id="6" creationId="{88B221D2-128E-B658-41E8-04EDBF4F70D5}"/>
          </ac:picMkLst>
        </pc:picChg>
      </pc:sldChg>
      <pc:sldChg chg="modSp new mod">
        <pc:chgData name="Owen Morris" userId="4a1ce7d626e015be" providerId="LiveId" clId="{A267CC03-26DE-44CC-B597-E4FE00AA2B9D}" dt="2024-09-03T08:45:26.816" v="11482" actId="255"/>
        <pc:sldMkLst>
          <pc:docMk/>
          <pc:sldMk cId="517166490" sldId="266"/>
        </pc:sldMkLst>
        <pc:spChg chg="mod">
          <ac:chgData name="Owen Morris" userId="4a1ce7d626e015be" providerId="LiveId" clId="{A267CC03-26DE-44CC-B597-E4FE00AA2B9D}" dt="2024-09-03T08:45:26.816" v="11482" actId="255"/>
          <ac:spMkLst>
            <pc:docMk/>
            <pc:sldMk cId="517166490" sldId="266"/>
            <ac:spMk id="2" creationId="{836C35DD-73DA-9F25-A657-3A2075E23860}"/>
          </ac:spMkLst>
        </pc:spChg>
        <pc:spChg chg="mod">
          <ac:chgData name="Owen Morris" userId="4a1ce7d626e015be" providerId="LiveId" clId="{A267CC03-26DE-44CC-B597-E4FE00AA2B9D}" dt="2024-09-03T08:14:49.408" v="10840" actId="20577"/>
          <ac:spMkLst>
            <pc:docMk/>
            <pc:sldMk cId="517166490" sldId="266"/>
            <ac:spMk id="3" creationId="{6045BA61-7627-AA8A-E27D-69C01CBA3FA9}"/>
          </ac:spMkLst>
        </pc:spChg>
        <pc:spChg chg="mod">
          <ac:chgData name="Owen Morris" userId="4a1ce7d626e015be" providerId="LiveId" clId="{A267CC03-26DE-44CC-B597-E4FE00AA2B9D}" dt="2024-09-03T08:14:51.546" v="10841" actId="20577"/>
          <ac:spMkLst>
            <pc:docMk/>
            <pc:sldMk cId="517166490" sldId="266"/>
            <ac:spMk id="4" creationId="{53232029-19BC-472B-E166-A7865EF07782}"/>
          </ac:spMkLst>
        </pc:spChg>
      </pc:sldChg>
      <pc:sldChg chg="modSp new del mod">
        <pc:chgData name="Owen Morris" userId="4a1ce7d626e015be" providerId="LiveId" clId="{A267CC03-26DE-44CC-B597-E4FE00AA2B9D}" dt="2024-09-03T08:12:22.881" v="10523" actId="680"/>
        <pc:sldMkLst>
          <pc:docMk/>
          <pc:sldMk cId="1371836420" sldId="266"/>
        </pc:sldMkLst>
        <pc:spChg chg="mod">
          <ac:chgData name="Owen Morris" userId="4a1ce7d626e015be" providerId="LiveId" clId="{A267CC03-26DE-44CC-B597-E4FE00AA2B9D}" dt="2024-09-03T08:12:22.082" v="10522" actId="20577"/>
          <ac:spMkLst>
            <pc:docMk/>
            <pc:sldMk cId="1371836420" sldId="266"/>
            <ac:spMk id="2" creationId="{5874E4AC-D563-E571-6241-EC19CEBA73C7}"/>
          </ac:spMkLst>
        </pc:spChg>
        <pc:spChg chg="mod">
          <ac:chgData name="Owen Morris" userId="4a1ce7d626e015be" providerId="LiveId" clId="{A267CC03-26DE-44CC-B597-E4FE00AA2B9D}" dt="2024-09-03T08:12:21.390" v="10520" actId="20577"/>
          <ac:spMkLst>
            <pc:docMk/>
            <pc:sldMk cId="1371836420" sldId="266"/>
            <ac:spMk id="3" creationId="{1A10E4F9-1006-9402-2674-D56AEE4C4633}"/>
          </ac:spMkLst>
        </pc:spChg>
      </pc:sldChg>
      <pc:sldChg chg="modSp new mod">
        <pc:chgData name="Owen Morris" userId="4a1ce7d626e015be" providerId="LiveId" clId="{A267CC03-26DE-44CC-B597-E4FE00AA2B9D}" dt="2024-09-03T15:52:42.985" v="14883" actId="20577"/>
        <pc:sldMkLst>
          <pc:docMk/>
          <pc:sldMk cId="2871799991" sldId="267"/>
        </pc:sldMkLst>
        <pc:spChg chg="mod">
          <ac:chgData name="Owen Morris" userId="4a1ce7d626e015be" providerId="LiveId" clId="{A267CC03-26DE-44CC-B597-E4FE00AA2B9D}" dt="2024-09-03T15:52:42.985" v="14883" actId="20577"/>
          <ac:spMkLst>
            <pc:docMk/>
            <pc:sldMk cId="2871799991" sldId="267"/>
            <ac:spMk id="2" creationId="{28513FBA-0DEF-6271-D99D-696AD96BA3A4}"/>
          </ac:spMkLst>
        </pc:spChg>
        <pc:spChg chg="mod">
          <ac:chgData name="Owen Morris" userId="4a1ce7d626e015be" providerId="LiveId" clId="{A267CC03-26DE-44CC-B597-E4FE00AA2B9D}" dt="2024-09-03T08:17:40.735" v="11159" actId="255"/>
          <ac:spMkLst>
            <pc:docMk/>
            <pc:sldMk cId="2871799991" sldId="267"/>
            <ac:spMk id="3" creationId="{FB2A9292-B199-329B-DD46-3A590BCBDD5F}"/>
          </ac:spMkLst>
        </pc:spChg>
      </pc:sldChg>
      <pc:sldChg chg="addSp delSp modSp new mod setBg">
        <pc:chgData name="Owen Morris" userId="4a1ce7d626e015be" providerId="LiveId" clId="{A267CC03-26DE-44CC-B597-E4FE00AA2B9D}" dt="2024-09-05T08:52:38.811" v="23145" actId="20577"/>
        <pc:sldMkLst>
          <pc:docMk/>
          <pc:sldMk cId="403090355" sldId="268"/>
        </pc:sldMkLst>
        <pc:spChg chg="mod ord">
          <ac:chgData name="Owen Morris" userId="4a1ce7d626e015be" providerId="LiveId" clId="{A267CC03-26DE-44CC-B597-E4FE00AA2B9D}" dt="2024-09-03T15:29:38.848" v="11498" actId="20577"/>
          <ac:spMkLst>
            <pc:docMk/>
            <pc:sldMk cId="403090355" sldId="268"/>
            <ac:spMk id="2" creationId="{C079CB6C-12FE-C56F-744C-B5AF13E59503}"/>
          </ac:spMkLst>
        </pc:spChg>
        <pc:spChg chg="add del">
          <ac:chgData name="Owen Morris" userId="4a1ce7d626e015be" providerId="LiveId" clId="{A267CC03-26DE-44CC-B597-E4FE00AA2B9D}" dt="2024-09-03T08:23:55.157" v="11317" actId="931"/>
          <ac:spMkLst>
            <pc:docMk/>
            <pc:sldMk cId="403090355" sldId="268"/>
            <ac:spMk id="3" creationId="{93A3001B-23CF-8F6A-FFD1-63EA2D7632DC}"/>
          </ac:spMkLst>
        </pc:spChg>
        <pc:spChg chg="del mod">
          <ac:chgData name="Owen Morris" userId="4a1ce7d626e015be" providerId="LiveId" clId="{A267CC03-26DE-44CC-B597-E4FE00AA2B9D}" dt="2024-09-03T15:32:30.005" v="12001" actId="478"/>
          <ac:spMkLst>
            <pc:docMk/>
            <pc:sldMk cId="403090355" sldId="268"/>
            <ac:spMk id="4" creationId="{ADAFBDD9-B5EE-DAA2-CB1F-3451B384CA33}"/>
          </ac:spMkLst>
        </pc:spChg>
        <pc:spChg chg="add mod">
          <ac:chgData name="Owen Morris" userId="4a1ce7d626e015be" providerId="LiveId" clId="{A267CC03-26DE-44CC-B597-E4FE00AA2B9D}" dt="2024-09-05T08:52:38.811" v="23145" actId="20577"/>
          <ac:spMkLst>
            <pc:docMk/>
            <pc:sldMk cId="403090355" sldId="268"/>
            <ac:spMk id="5" creationId="{A3EA5CC8-A780-6CDE-42E0-AC9F9ACD48E0}"/>
          </ac:spMkLst>
        </pc:spChg>
        <pc:spChg chg="add mod">
          <ac:chgData name="Owen Morris" userId="4a1ce7d626e015be" providerId="LiveId" clId="{A267CC03-26DE-44CC-B597-E4FE00AA2B9D}" dt="2024-09-03T08:23:29.128" v="11315" actId="931"/>
          <ac:spMkLst>
            <pc:docMk/>
            <pc:sldMk cId="403090355" sldId="268"/>
            <ac:spMk id="7" creationId="{75353C75-8CFC-28EB-D711-FCD6F254B17E}"/>
          </ac:spMkLst>
        </pc:spChg>
        <pc:spChg chg="add mod">
          <ac:chgData name="Owen Morris" userId="4a1ce7d626e015be" providerId="LiveId" clId="{A267CC03-26DE-44CC-B597-E4FE00AA2B9D}" dt="2024-09-03T15:48:56.084" v="14657" actId="1076"/>
          <ac:spMkLst>
            <pc:docMk/>
            <pc:sldMk cId="403090355" sldId="268"/>
            <ac:spMk id="8" creationId="{3A639C4F-1E04-8E95-69A2-835304E45A14}"/>
          </ac:spMkLst>
        </pc:spChg>
        <pc:spChg chg="add del mod">
          <ac:chgData name="Owen Morris" userId="4a1ce7d626e015be" providerId="LiveId" clId="{A267CC03-26DE-44CC-B597-E4FE00AA2B9D}" dt="2024-09-03T08:23:58.106" v="11320" actId="478"/>
          <ac:spMkLst>
            <pc:docMk/>
            <pc:sldMk cId="403090355" sldId="268"/>
            <ac:spMk id="10" creationId="{832D7F2E-8039-B98D-A10B-280054A1738D}"/>
          </ac:spMkLst>
        </pc:spChg>
        <pc:spChg chg="add del">
          <ac:chgData name="Owen Morris" userId="4a1ce7d626e015be" providerId="LiveId" clId="{A267CC03-26DE-44CC-B597-E4FE00AA2B9D}" dt="2024-09-03T08:23:28.859" v="11313" actId="26606"/>
          <ac:spMkLst>
            <pc:docMk/>
            <pc:sldMk cId="403090355" sldId="268"/>
            <ac:spMk id="12" creationId="{FAAE2DA9-9BAF-4D46-BC97-20425C5321FD}"/>
          </ac:spMkLst>
        </pc:spChg>
        <pc:spChg chg="add del mod">
          <ac:chgData name="Owen Morris" userId="4a1ce7d626e015be" providerId="LiveId" clId="{A267CC03-26DE-44CC-B597-E4FE00AA2B9D}" dt="2024-09-03T08:24:19.898" v="11321" actId="931"/>
          <ac:spMkLst>
            <pc:docMk/>
            <pc:sldMk cId="403090355" sldId="268"/>
            <ac:spMk id="13" creationId="{C560927C-71C9-6F01-59D8-7868210174C3}"/>
          </ac:spMkLst>
        </pc:spChg>
        <pc:spChg chg="add del">
          <ac:chgData name="Owen Morris" userId="4a1ce7d626e015be" providerId="LiveId" clId="{A267CC03-26DE-44CC-B597-E4FE00AA2B9D}" dt="2024-09-03T08:23:28.859" v="11313" actId="26606"/>
          <ac:spMkLst>
            <pc:docMk/>
            <pc:sldMk cId="403090355" sldId="268"/>
            <ac:spMk id="14" creationId="{42D2C6CA-56BB-4A08-A1E2-342F83955EDB}"/>
          </ac:spMkLst>
        </pc:spChg>
        <pc:spChg chg="add del">
          <ac:chgData name="Owen Morris" userId="4a1ce7d626e015be" providerId="LiveId" clId="{A267CC03-26DE-44CC-B597-E4FE00AA2B9D}" dt="2024-09-03T08:23:28.859" v="11313" actId="26606"/>
          <ac:spMkLst>
            <pc:docMk/>
            <pc:sldMk cId="403090355" sldId="268"/>
            <ac:spMk id="16" creationId="{6544EF42-87F9-4466-8124-7328D49A22B4}"/>
          </ac:spMkLst>
        </pc:spChg>
        <pc:spChg chg="add del">
          <ac:chgData name="Owen Morris" userId="4a1ce7d626e015be" providerId="LiveId" clId="{A267CC03-26DE-44CC-B597-E4FE00AA2B9D}" dt="2024-09-03T08:23:28.859" v="11313" actId="26606"/>
          <ac:spMkLst>
            <pc:docMk/>
            <pc:sldMk cId="403090355" sldId="268"/>
            <ac:spMk id="18" creationId="{99B7B539-E79B-44C5-8319-9CE01F87F474}"/>
          </ac:spMkLst>
        </pc:spChg>
        <pc:spChg chg="add del mod">
          <ac:chgData name="Owen Morris" userId="4a1ce7d626e015be" providerId="LiveId" clId="{A267CC03-26DE-44CC-B597-E4FE00AA2B9D}" dt="2024-09-03T15:31:58.630" v="11996" actId="478"/>
          <ac:spMkLst>
            <pc:docMk/>
            <pc:sldMk cId="403090355" sldId="268"/>
            <ac:spMk id="19" creationId="{4E5767FD-1169-4699-EDB9-3DC54A137E67}"/>
          </ac:spMkLst>
        </pc:spChg>
        <pc:spChg chg="add del">
          <ac:chgData name="Owen Morris" userId="4a1ce7d626e015be" providerId="LiveId" clId="{A267CC03-26DE-44CC-B597-E4FE00AA2B9D}" dt="2024-09-03T08:23:28.859" v="11313" actId="26606"/>
          <ac:spMkLst>
            <pc:docMk/>
            <pc:sldMk cId="403090355" sldId="268"/>
            <ac:spMk id="20" creationId="{D86169C0-6882-4BA0-92B1-590870CAE770}"/>
          </ac:spMkLst>
        </pc:spChg>
        <pc:spChg chg="add del">
          <ac:chgData name="Owen Morris" userId="4a1ce7d626e015be" providerId="LiveId" clId="{A267CC03-26DE-44CC-B597-E4FE00AA2B9D}" dt="2024-09-03T08:24:56.397" v="11331" actId="26606"/>
          <ac:spMkLst>
            <pc:docMk/>
            <pc:sldMk cId="403090355" sldId="268"/>
            <ac:spMk id="21" creationId="{FAAE2DA9-9BAF-4D46-BC97-20425C5321FD}"/>
          </ac:spMkLst>
        </pc:spChg>
        <pc:spChg chg="add del">
          <ac:chgData name="Owen Morris" userId="4a1ce7d626e015be" providerId="LiveId" clId="{A267CC03-26DE-44CC-B597-E4FE00AA2B9D}" dt="2024-09-03T08:23:28.859" v="11313" actId="26606"/>
          <ac:spMkLst>
            <pc:docMk/>
            <pc:sldMk cId="403090355" sldId="268"/>
            <ac:spMk id="22" creationId="{DCECB35C-FCFB-4B31-B3CF-A20982BE6461}"/>
          </ac:spMkLst>
        </pc:spChg>
        <pc:spChg chg="add del">
          <ac:chgData name="Owen Morris" userId="4a1ce7d626e015be" providerId="LiveId" clId="{A267CC03-26DE-44CC-B597-E4FE00AA2B9D}" dt="2024-09-03T08:24:56.397" v="11331" actId="26606"/>
          <ac:spMkLst>
            <pc:docMk/>
            <pc:sldMk cId="403090355" sldId="268"/>
            <ac:spMk id="23" creationId="{42D2C6CA-56BB-4A08-A1E2-342F83955EDB}"/>
          </ac:spMkLst>
        </pc:spChg>
        <pc:spChg chg="add del">
          <ac:chgData name="Owen Morris" userId="4a1ce7d626e015be" providerId="LiveId" clId="{A267CC03-26DE-44CC-B597-E4FE00AA2B9D}" dt="2024-09-03T08:24:32.143" v="11325" actId="26606"/>
          <ac:spMkLst>
            <pc:docMk/>
            <pc:sldMk cId="403090355" sldId="268"/>
            <ac:spMk id="24" creationId="{FAAE2DA9-9BAF-4D46-BC97-20425C5321FD}"/>
          </ac:spMkLst>
        </pc:spChg>
        <pc:spChg chg="add del">
          <ac:chgData name="Owen Morris" userId="4a1ce7d626e015be" providerId="LiveId" clId="{A267CC03-26DE-44CC-B597-E4FE00AA2B9D}" dt="2024-09-03T08:24:56.397" v="11331" actId="26606"/>
          <ac:spMkLst>
            <pc:docMk/>
            <pc:sldMk cId="403090355" sldId="268"/>
            <ac:spMk id="25" creationId="{E7B74E81-276A-4BF8-9D74-BF6C44B2E424}"/>
          </ac:spMkLst>
        </pc:spChg>
        <pc:spChg chg="add del">
          <ac:chgData name="Owen Morris" userId="4a1ce7d626e015be" providerId="LiveId" clId="{A267CC03-26DE-44CC-B597-E4FE00AA2B9D}" dt="2024-09-03T08:24:32.143" v="11325" actId="26606"/>
          <ac:spMkLst>
            <pc:docMk/>
            <pc:sldMk cId="403090355" sldId="268"/>
            <ac:spMk id="26" creationId="{42D2C6CA-56BB-4A08-A1E2-342F83955EDB}"/>
          </ac:spMkLst>
        </pc:spChg>
        <pc:spChg chg="add del">
          <ac:chgData name="Owen Morris" userId="4a1ce7d626e015be" providerId="LiveId" clId="{A267CC03-26DE-44CC-B597-E4FE00AA2B9D}" dt="2024-09-03T08:24:56.397" v="11331" actId="26606"/>
          <ac:spMkLst>
            <pc:docMk/>
            <pc:sldMk cId="403090355" sldId="268"/>
            <ac:spMk id="27" creationId="{19C537B0-73BE-41E7-8BD7-CC603DD2BE4E}"/>
          </ac:spMkLst>
        </pc:spChg>
        <pc:spChg chg="add del">
          <ac:chgData name="Owen Morris" userId="4a1ce7d626e015be" providerId="LiveId" clId="{A267CC03-26DE-44CC-B597-E4FE00AA2B9D}" dt="2024-09-03T08:24:32.143" v="11325" actId="26606"/>
          <ac:spMkLst>
            <pc:docMk/>
            <pc:sldMk cId="403090355" sldId="268"/>
            <ac:spMk id="28" creationId="{6544EF42-87F9-4466-8124-7328D49A22B4}"/>
          </ac:spMkLst>
        </pc:spChg>
        <pc:spChg chg="add del">
          <ac:chgData name="Owen Morris" userId="4a1ce7d626e015be" providerId="LiveId" clId="{A267CC03-26DE-44CC-B597-E4FE00AA2B9D}" dt="2024-09-03T08:24:56.397" v="11331" actId="26606"/>
          <ac:spMkLst>
            <pc:docMk/>
            <pc:sldMk cId="403090355" sldId="268"/>
            <ac:spMk id="29" creationId="{5757CFF1-20F6-4EF6-83FA-264F652F45B9}"/>
          </ac:spMkLst>
        </pc:spChg>
        <pc:spChg chg="add del">
          <ac:chgData name="Owen Morris" userId="4a1ce7d626e015be" providerId="LiveId" clId="{A267CC03-26DE-44CC-B597-E4FE00AA2B9D}" dt="2024-09-03T08:24:32.143" v="11325" actId="26606"/>
          <ac:spMkLst>
            <pc:docMk/>
            <pc:sldMk cId="403090355" sldId="268"/>
            <ac:spMk id="30" creationId="{99B7B539-E79B-44C5-8319-9CE01F87F474}"/>
          </ac:spMkLst>
        </pc:spChg>
        <pc:spChg chg="add del">
          <ac:chgData name="Owen Morris" userId="4a1ce7d626e015be" providerId="LiveId" clId="{A267CC03-26DE-44CC-B597-E4FE00AA2B9D}" dt="2024-09-03T08:24:56.397" v="11331" actId="26606"/>
          <ac:spMkLst>
            <pc:docMk/>
            <pc:sldMk cId="403090355" sldId="268"/>
            <ac:spMk id="31" creationId="{06A9A420-EBC2-475A-B5F6-1915095B1EB6}"/>
          </ac:spMkLst>
        </pc:spChg>
        <pc:spChg chg="add del">
          <ac:chgData name="Owen Morris" userId="4a1ce7d626e015be" providerId="LiveId" clId="{A267CC03-26DE-44CC-B597-E4FE00AA2B9D}" dt="2024-09-03T08:24:32.143" v="11325" actId="26606"/>
          <ac:spMkLst>
            <pc:docMk/>
            <pc:sldMk cId="403090355" sldId="268"/>
            <ac:spMk id="32" creationId="{D86169C0-6882-4BA0-92B1-590870CAE770}"/>
          </ac:spMkLst>
        </pc:spChg>
        <pc:spChg chg="add del">
          <ac:chgData name="Owen Morris" userId="4a1ce7d626e015be" providerId="LiveId" clId="{A267CC03-26DE-44CC-B597-E4FE00AA2B9D}" dt="2024-09-03T08:24:56.397" v="11331" actId="26606"/>
          <ac:spMkLst>
            <pc:docMk/>
            <pc:sldMk cId="403090355" sldId="268"/>
            <ac:spMk id="33" creationId="{23E32A87-27EB-4E8C-A286-AC27F2A1424A}"/>
          </ac:spMkLst>
        </pc:spChg>
        <pc:spChg chg="add del">
          <ac:chgData name="Owen Morris" userId="4a1ce7d626e015be" providerId="LiveId" clId="{A267CC03-26DE-44CC-B597-E4FE00AA2B9D}" dt="2024-09-03T08:24:32.143" v="11325" actId="26606"/>
          <ac:spMkLst>
            <pc:docMk/>
            <pc:sldMk cId="403090355" sldId="268"/>
            <ac:spMk id="34" creationId="{DCECB35C-FCFB-4B31-B3CF-A20982BE6461}"/>
          </ac:spMkLst>
        </pc:spChg>
        <pc:spChg chg="add">
          <ac:chgData name="Owen Morris" userId="4a1ce7d626e015be" providerId="LiveId" clId="{A267CC03-26DE-44CC-B597-E4FE00AA2B9D}" dt="2024-09-03T08:24:56.428" v="11332" actId="26606"/>
          <ac:spMkLst>
            <pc:docMk/>
            <pc:sldMk cId="403090355" sldId="268"/>
            <ac:spMk id="35" creationId="{FAAE2DA9-9BAF-4D46-BC97-20425C5321FD}"/>
          </ac:spMkLst>
        </pc:spChg>
        <pc:spChg chg="add del">
          <ac:chgData name="Owen Morris" userId="4a1ce7d626e015be" providerId="LiveId" clId="{A267CC03-26DE-44CC-B597-E4FE00AA2B9D}" dt="2024-09-03T08:24:45.282" v="11329" actId="26606"/>
          <ac:spMkLst>
            <pc:docMk/>
            <pc:sldMk cId="403090355" sldId="268"/>
            <ac:spMk id="36" creationId="{FAAE2DA9-9BAF-4D46-BC97-20425C5321FD}"/>
          </ac:spMkLst>
        </pc:spChg>
        <pc:spChg chg="add del">
          <ac:chgData name="Owen Morris" userId="4a1ce7d626e015be" providerId="LiveId" clId="{A267CC03-26DE-44CC-B597-E4FE00AA2B9D}" dt="2024-09-03T08:24:45.282" v="11329" actId="26606"/>
          <ac:spMkLst>
            <pc:docMk/>
            <pc:sldMk cId="403090355" sldId="268"/>
            <ac:spMk id="37" creationId="{42D2C6CA-56BB-4A08-A1E2-342F83955EDB}"/>
          </ac:spMkLst>
        </pc:spChg>
        <pc:spChg chg="add del">
          <ac:chgData name="Owen Morris" userId="4a1ce7d626e015be" providerId="LiveId" clId="{A267CC03-26DE-44CC-B597-E4FE00AA2B9D}" dt="2024-09-03T08:24:45.282" v="11329" actId="26606"/>
          <ac:spMkLst>
            <pc:docMk/>
            <pc:sldMk cId="403090355" sldId="268"/>
            <ac:spMk id="38" creationId="{BD2A7128-270D-45DD-B0C7-24FF462228BB}"/>
          </ac:spMkLst>
        </pc:spChg>
        <pc:spChg chg="add del">
          <ac:chgData name="Owen Morris" userId="4a1ce7d626e015be" providerId="LiveId" clId="{A267CC03-26DE-44CC-B597-E4FE00AA2B9D}" dt="2024-09-03T08:24:45.282" v="11329" actId="26606"/>
          <ac:spMkLst>
            <pc:docMk/>
            <pc:sldMk cId="403090355" sldId="268"/>
            <ac:spMk id="39" creationId="{99B7B539-E79B-44C5-8319-9CE01F87F474}"/>
          </ac:spMkLst>
        </pc:spChg>
        <pc:spChg chg="add del">
          <ac:chgData name="Owen Morris" userId="4a1ce7d626e015be" providerId="LiveId" clId="{A267CC03-26DE-44CC-B597-E4FE00AA2B9D}" dt="2024-09-03T08:24:45.282" v="11329" actId="26606"/>
          <ac:spMkLst>
            <pc:docMk/>
            <pc:sldMk cId="403090355" sldId="268"/>
            <ac:spMk id="40" creationId="{78F7AE4B-9747-4033-A691-63FD7B8968EC}"/>
          </ac:spMkLst>
        </pc:spChg>
        <pc:spChg chg="add del">
          <ac:chgData name="Owen Morris" userId="4a1ce7d626e015be" providerId="LiveId" clId="{A267CC03-26DE-44CC-B597-E4FE00AA2B9D}" dt="2024-09-03T08:24:45.282" v="11329" actId="26606"/>
          <ac:spMkLst>
            <pc:docMk/>
            <pc:sldMk cId="403090355" sldId="268"/>
            <ac:spMk id="41" creationId="{3DE94331-B9BD-4D14-A13A-2868661FB1EF}"/>
          </ac:spMkLst>
        </pc:spChg>
        <pc:spChg chg="add">
          <ac:chgData name="Owen Morris" userId="4a1ce7d626e015be" providerId="LiveId" clId="{A267CC03-26DE-44CC-B597-E4FE00AA2B9D}" dt="2024-09-03T08:24:56.428" v="11332" actId="26606"/>
          <ac:spMkLst>
            <pc:docMk/>
            <pc:sldMk cId="403090355" sldId="268"/>
            <ac:spMk id="42" creationId="{42D2C6CA-56BB-4A08-A1E2-342F83955EDB}"/>
          </ac:spMkLst>
        </pc:spChg>
        <pc:spChg chg="add">
          <ac:chgData name="Owen Morris" userId="4a1ce7d626e015be" providerId="LiveId" clId="{A267CC03-26DE-44CC-B597-E4FE00AA2B9D}" dt="2024-09-03T08:24:56.428" v="11332" actId="26606"/>
          <ac:spMkLst>
            <pc:docMk/>
            <pc:sldMk cId="403090355" sldId="268"/>
            <ac:spMk id="43" creationId="{BD2A7128-270D-45DD-B0C7-24FF462228BB}"/>
          </ac:spMkLst>
        </pc:spChg>
        <pc:spChg chg="add">
          <ac:chgData name="Owen Morris" userId="4a1ce7d626e015be" providerId="LiveId" clId="{A267CC03-26DE-44CC-B597-E4FE00AA2B9D}" dt="2024-09-03T08:24:56.428" v="11332" actId="26606"/>
          <ac:spMkLst>
            <pc:docMk/>
            <pc:sldMk cId="403090355" sldId="268"/>
            <ac:spMk id="44" creationId="{99B7B539-E79B-44C5-8319-9CE01F87F474}"/>
          </ac:spMkLst>
        </pc:spChg>
        <pc:spChg chg="add">
          <ac:chgData name="Owen Morris" userId="4a1ce7d626e015be" providerId="LiveId" clId="{A267CC03-26DE-44CC-B597-E4FE00AA2B9D}" dt="2024-09-03T08:24:56.428" v="11332" actId="26606"/>
          <ac:spMkLst>
            <pc:docMk/>
            <pc:sldMk cId="403090355" sldId="268"/>
            <ac:spMk id="45" creationId="{78F7AE4B-9747-4033-A691-63FD7B8968EC}"/>
          </ac:spMkLst>
        </pc:spChg>
        <pc:spChg chg="add">
          <ac:chgData name="Owen Morris" userId="4a1ce7d626e015be" providerId="LiveId" clId="{A267CC03-26DE-44CC-B597-E4FE00AA2B9D}" dt="2024-09-03T08:24:56.428" v="11332" actId="26606"/>
          <ac:spMkLst>
            <pc:docMk/>
            <pc:sldMk cId="403090355" sldId="268"/>
            <ac:spMk id="46" creationId="{3DE94331-B9BD-4D14-A13A-2868661FB1EF}"/>
          </ac:spMkLst>
        </pc:spChg>
        <pc:picChg chg="add mod">
          <ac:chgData name="Owen Morris" userId="4a1ce7d626e015be" providerId="LiveId" clId="{A267CC03-26DE-44CC-B597-E4FE00AA2B9D}" dt="2024-09-03T08:23:29.128" v="11315" actId="931"/>
          <ac:picMkLst>
            <pc:docMk/>
            <pc:sldMk cId="403090355" sldId="268"/>
            <ac:picMk id="6" creationId="{590E0489-C297-6E48-6589-1BB501002DD4}"/>
          </ac:picMkLst>
        </pc:picChg>
        <pc:picChg chg="add mod">
          <ac:chgData name="Owen Morris" userId="4a1ce7d626e015be" providerId="LiveId" clId="{A267CC03-26DE-44CC-B597-E4FE00AA2B9D}" dt="2024-09-03T15:38:57.317" v="13109" actId="1076"/>
          <ac:picMkLst>
            <pc:docMk/>
            <pc:sldMk cId="403090355" sldId="268"/>
            <ac:picMk id="7" creationId="{A8E7EF9E-1A12-C6BA-837F-17F1BC2B1E63}"/>
          </ac:picMkLst>
        </pc:picChg>
        <pc:picChg chg="add del mod">
          <ac:chgData name="Owen Morris" userId="4a1ce7d626e015be" providerId="LiveId" clId="{A267CC03-26DE-44CC-B597-E4FE00AA2B9D}" dt="2024-09-03T08:23:58.106" v="11320" actId="478"/>
          <ac:picMkLst>
            <pc:docMk/>
            <pc:sldMk cId="403090355" sldId="268"/>
            <ac:picMk id="9" creationId="{1DE0B5DD-3750-683A-BA4E-3713DDF54395}"/>
          </ac:picMkLst>
        </pc:picChg>
        <pc:picChg chg="add del mod ord">
          <ac:chgData name="Owen Morris" userId="4a1ce7d626e015be" providerId="LiveId" clId="{A267CC03-26DE-44CC-B597-E4FE00AA2B9D}" dt="2024-09-03T15:31:58.630" v="11996" actId="478"/>
          <ac:picMkLst>
            <pc:docMk/>
            <pc:sldMk cId="403090355" sldId="268"/>
            <ac:picMk id="17" creationId="{1965CEBD-A225-984A-EFB7-D56880EF5BEA}"/>
          </ac:picMkLst>
        </pc:picChg>
      </pc:sldChg>
      <pc:sldChg chg="new del">
        <pc:chgData name="Owen Morris" userId="4a1ce7d626e015be" providerId="LiveId" clId="{A267CC03-26DE-44CC-B597-E4FE00AA2B9D}" dt="2024-09-03T08:19:55.394" v="11161" actId="2696"/>
        <pc:sldMkLst>
          <pc:docMk/>
          <pc:sldMk cId="4002966826" sldId="268"/>
        </pc:sldMkLst>
      </pc:sldChg>
      <pc:sldChg chg="addSp modSp new mod">
        <pc:chgData name="Owen Morris" userId="4a1ce7d626e015be" providerId="LiveId" clId="{A267CC03-26DE-44CC-B597-E4FE00AA2B9D}" dt="2024-09-05T08:53:52.533" v="23149" actId="20577"/>
        <pc:sldMkLst>
          <pc:docMk/>
          <pc:sldMk cId="464449624" sldId="269"/>
        </pc:sldMkLst>
        <pc:spChg chg="mod">
          <ac:chgData name="Owen Morris" userId="4a1ce7d626e015be" providerId="LiveId" clId="{A267CC03-26DE-44CC-B597-E4FE00AA2B9D}" dt="2024-09-03T15:39:33.069" v="13145" actId="207"/>
          <ac:spMkLst>
            <pc:docMk/>
            <pc:sldMk cId="464449624" sldId="269"/>
            <ac:spMk id="2" creationId="{0F3231C6-D7C0-FD8F-800C-6F95C65C0998}"/>
          </ac:spMkLst>
        </pc:spChg>
        <pc:spChg chg="mod">
          <ac:chgData name="Owen Morris" userId="4a1ce7d626e015be" providerId="LiveId" clId="{A267CC03-26DE-44CC-B597-E4FE00AA2B9D}" dt="2024-09-05T08:53:52.533" v="23149" actId="20577"/>
          <ac:spMkLst>
            <pc:docMk/>
            <pc:sldMk cId="464449624" sldId="269"/>
            <ac:spMk id="3" creationId="{3DE2C8D2-D93D-7DA1-A413-02B3108EC421}"/>
          </ac:spMkLst>
        </pc:spChg>
        <pc:spChg chg="add mod">
          <ac:chgData name="Owen Morris" userId="4a1ce7d626e015be" providerId="LiveId" clId="{A267CC03-26DE-44CC-B597-E4FE00AA2B9D}" dt="2024-09-03T15:47:52.793" v="14656" actId="1076"/>
          <ac:spMkLst>
            <pc:docMk/>
            <pc:sldMk cId="464449624" sldId="269"/>
            <ac:spMk id="7" creationId="{D37D7862-1908-B3AA-ED1A-4ECC732894D7}"/>
          </ac:spMkLst>
        </pc:spChg>
        <pc:picChg chg="add mod">
          <ac:chgData name="Owen Morris" userId="4a1ce7d626e015be" providerId="LiveId" clId="{A267CC03-26DE-44CC-B597-E4FE00AA2B9D}" dt="2024-09-03T15:47:43.908" v="14655" actId="1076"/>
          <ac:picMkLst>
            <pc:docMk/>
            <pc:sldMk cId="464449624" sldId="269"/>
            <ac:picMk id="6" creationId="{93108532-1624-226E-2090-A6C50F2BCD6C}"/>
          </ac:picMkLst>
        </pc:picChg>
      </pc:sldChg>
      <pc:sldChg chg="new del">
        <pc:chgData name="Owen Morris" userId="4a1ce7d626e015be" providerId="LiveId" clId="{A267CC03-26DE-44CC-B597-E4FE00AA2B9D}" dt="2024-09-03T15:49:10.808" v="14658" actId="2696"/>
        <pc:sldMkLst>
          <pc:docMk/>
          <pc:sldMk cId="32892396" sldId="270"/>
        </pc:sldMkLst>
      </pc:sldChg>
      <pc:sldChg chg="modSp new mod">
        <pc:chgData name="Owen Morris" userId="4a1ce7d626e015be" providerId="LiveId" clId="{A267CC03-26DE-44CC-B597-E4FE00AA2B9D}" dt="2024-09-03T16:09:27.127" v="16466" actId="1076"/>
        <pc:sldMkLst>
          <pc:docMk/>
          <pc:sldMk cId="1968681076" sldId="270"/>
        </pc:sldMkLst>
        <pc:spChg chg="mod">
          <ac:chgData name="Owen Morris" userId="4a1ce7d626e015be" providerId="LiveId" clId="{A267CC03-26DE-44CC-B597-E4FE00AA2B9D}" dt="2024-09-03T16:09:04.325" v="16461" actId="14100"/>
          <ac:spMkLst>
            <pc:docMk/>
            <pc:sldMk cId="1968681076" sldId="270"/>
            <ac:spMk id="2" creationId="{05F84C3A-FB9C-8910-2C84-30BD6092EAC9}"/>
          </ac:spMkLst>
        </pc:spChg>
        <pc:spChg chg="mod">
          <ac:chgData name="Owen Morris" userId="4a1ce7d626e015be" providerId="LiveId" clId="{A267CC03-26DE-44CC-B597-E4FE00AA2B9D}" dt="2024-09-03T16:09:07.446" v="16462" actId="1076"/>
          <ac:spMkLst>
            <pc:docMk/>
            <pc:sldMk cId="1968681076" sldId="270"/>
            <ac:spMk id="3" creationId="{94165BF6-CEBE-D693-215B-14A9CCFDCA44}"/>
          </ac:spMkLst>
        </pc:spChg>
        <pc:spChg chg="mod">
          <ac:chgData name="Owen Morris" userId="4a1ce7d626e015be" providerId="LiveId" clId="{A267CC03-26DE-44CC-B597-E4FE00AA2B9D}" dt="2024-09-03T16:09:13.800" v="16464" actId="1076"/>
          <ac:spMkLst>
            <pc:docMk/>
            <pc:sldMk cId="1968681076" sldId="270"/>
            <ac:spMk id="4" creationId="{FA772510-5879-431A-3644-A157A0554D54}"/>
          </ac:spMkLst>
        </pc:spChg>
        <pc:spChg chg="mod">
          <ac:chgData name="Owen Morris" userId="4a1ce7d626e015be" providerId="LiveId" clId="{A267CC03-26DE-44CC-B597-E4FE00AA2B9D}" dt="2024-09-03T16:09:10.440" v="16463" actId="1076"/>
          <ac:spMkLst>
            <pc:docMk/>
            <pc:sldMk cId="1968681076" sldId="270"/>
            <ac:spMk id="5" creationId="{E0325D8D-F2CB-98DD-5B75-A209854C88D4}"/>
          </ac:spMkLst>
        </pc:spChg>
        <pc:spChg chg="mod">
          <ac:chgData name="Owen Morris" userId="4a1ce7d626e015be" providerId="LiveId" clId="{A267CC03-26DE-44CC-B597-E4FE00AA2B9D}" dt="2024-09-03T16:09:27.127" v="16466" actId="1076"/>
          <ac:spMkLst>
            <pc:docMk/>
            <pc:sldMk cId="1968681076" sldId="270"/>
            <ac:spMk id="6" creationId="{B8F6CF64-E247-BE49-7F90-2DEEC92A30C6}"/>
          </ac:spMkLst>
        </pc:spChg>
      </pc:sldChg>
      <pc:sldChg chg="new del">
        <pc:chgData name="Owen Morris" userId="4a1ce7d626e015be" providerId="LiveId" clId="{A267CC03-26DE-44CC-B597-E4FE00AA2B9D}" dt="2024-09-03T16:09:44.631" v="16468" actId="2696"/>
        <pc:sldMkLst>
          <pc:docMk/>
          <pc:sldMk cId="246454353" sldId="271"/>
        </pc:sldMkLst>
      </pc:sldChg>
      <pc:sldChg chg="addSp delSp modSp new mod setBg">
        <pc:chgData name="Owen Morris" userId="4a1ce7d626e015be" providerId="LiveId" clId="{A267CC03-26DE-44CC-B597-E4FE00AA2B9D}" dt="2024-09-05T16:58:05.379" v="24228" actId="313"/>
        <pc:sldMkLst>
          <pc:docMk/>
          <pc:sldMk cId="2477740466" sldId="271"/>
        </pc:sldMkLst>
        <pc:spChg chg="mod">
          <ac:chgData name="Owen Morris" userId="4a1ce7d626e015be" providerId="LiveId" clId="{A267CC03-26DE-44CC-B597-E4FE00AA2B9D}" dt="2024-09-03T16:22:10.987" v="18637" actId="1076"/>
          <ac:spMkLst>
            <pc:docMk/>
            <pc:sldMk cId="2477740466" sldId="271"/>
            <ac:spMk id="2" creationId="{B6CBBCFF-B1DD-2635-DCAD-8A9DB8BA3A4B}"/>
          </ac:spMkLst>
        </pc:spChg>
        <pc:spChg chg="del">
          <ac:chgData name="Owen Morris" userId="4a1ce7d626e015be" providerId="LiveId" clId="{A267CC03-26DE-44CC-B597-E4FE00AA2B9D}" dt="2024-09-03T16:11:10.799" v="16505" actId="931"/>
          <ac:spMkLst>
            <pc:docMk/>
            <pc:sldMk cId="2477740466" sldId="271"/>
            <ac:spMk id="3" creationId="{875147D5-FD21-06E0-358C-4D0F34EF3F90}"/>
          </ac:spMkLst>
        </pc:spChg>
        <pc:spChg chg="mod">
          <ac:chgData name="Owen Morris" userId="4a1ce7d626e015be" providerId="LiveId" clId="{A267CC03-26DE-44CC-B597-E4FE00AA2B9D}" dt="2024-09-05T16:58:05.379" v="24228" actId="313"/>
          <ac:spMkLst>
            <pc:docMk/>
            <pc:sldMk cId="2477740466" sldId="271"/>
            <ac:spMk id="4" creationId="{2C407B05-8DF7-BB40-0D25-2098090D7D9D}"/>
          </ac:spMkLst>
        </pc:spChg>
        <pc:spChg chg="add del mod">
          <ac:chgData name="Owen Morris" userId="4a1ce7d626e015be" providerId="LiveId" clId="{A267CC03-26DE-44CC-B597-E4FE00AA2B9D}" dt="2024-09-03T16:11:17.300" v="16511" actId="478"/>
          <ac:spMkLst>
            <pc:docMk/>
            <pc:sldMk cId="2477740466" sldId="271"/>
            <ac:spMk id="7" creationId="{61FDD1C2-F0D5-1FA8-CC10-E81E84621543}"/>
          </ac:spMkLst>
        </pc:spChg>
        <pc:spChg chg="add del mod">
          <ac:chgData name="Owen Morris" userId="4a1ce7d626e015be" providerId="LiveId" clId="{A267CC03-26DE-44CC-B597-E4FE00AA2B9D}" dt="2024-09-03T16:11:17.300" v="16511" actId="478"/>
          <ac:spMkLst>
            <pc:docMk/>
            <pc:sldMk cId="2477740466" sldId="271"/>
            <ac:spMk id="10" creationId="{4CFC13E8-7BA6-18BA-C97E-BD7DFD55D8DB}"/>
          </ac:spMkLst>
        </pc:spChg>
        <pc:spChg chg="add del mod">
          <ac:chgData name="Owen Morris" userId="4a1ce7d626e015be" providerId="LiveId" clId="{A267CC03-26DE-44CC-B597-E4FE00AA2B9D}" dt="2024-09-03T16:11:53.548" v="16512" actId="931"/>
          <ac:spMkLst>
            <pc:docMk/>
            <pc:sldMk cId="2477740466" sldId="271"/>
            <ac:spMk id="12" creationId="{A3239E65-4680-25FF-740D-F95B466C82DD}"/>
          </ac:spMkLst>
        </pc:spChg>
        <pc:spChg chg="add del mod">
          <ac:chgData name="Owen Morris" userId="4a1ce7d626e015be" providerId="LiveId" clId="{A267CC03-26DE-44CC-B597-E4FE00AA2B9D}" dt="2024-09-03T16:22:04.393" v="18635" actId="478"/>
          <ac:spMkLst>
            <pc:docMk/>
            <pc:sldMk cId="2477740466" sldId="271"/>
            <ac:spMk id="15" creationId="{542E0AC5-2679-8224-3977-A23E95389356}"/>
          </ac:spMkLst>
        </pc:spChg>
        <pc:spChg chg="add del mod">
          <ac:chgData name="Owen Morris" userId="4a1ce7d626e015be" providerId="LiveId" clId="{A267CC03-26DE-44CC-B597-E4FE00AA2B9D}" dt="2024-09-03T16:22:04.393" v="18635" actId="478"/>
          <ac:spMkLst>
            <pc:docMk/>
            <pc:sldMk cId="2477740466" sldId="271"/>
            <ac:spMk id="17" creationId="{87FC04F3-CB84-1CBF-080E-36120DAC566E}"/>
          </ac:spMkLst>
        </pc:spChg>
        <pc:spChg chg="add">
          <ac:chgData name="Owen Morris" userId="4a1ce7d626e015be" providerId="LiveId" clId="{A267CC03-26DE-44CC-B597-E4FE00AA2B9D}" dt="2024-09-03T16:12:00.178" v="16516" actId="26606"/>
          <ac:spMkLst>
            <pc:docMk/>
            <pc:sldMk cId="2477740466" sldId="271"/>
            <ac:spMk id="20" creationId="{FAAE2DA9-9BAF-4D46-BC97-20425C5321FD}"/>
          </ac:spMkLst>
        </pc:spChg>
        <pc:spChg chg="add">
          <ac:chgData name="Owen Morris" userId="4a1ce7d626e015be" providerId="LiveId" clId="{A267CC03-26DE-44CC-B597-E4FE00AA2B9D}" dt="2024-09-03T16:12:00.178" v="16516" actId="26606"/>
          <ac:spMkLst>
            <pc:docMk/>
            <pc:sldMk cId="2477740466" sldId="271"/>
            <ac:spMk id="22" creationId="{42D2C6CA-56BB-4A08-A1E2-342F83955EDB}"/>
          </ac:spMkLst>
        </pc:spChg>
        <pc:spChg chg="add">
          <ac:chgData name="Owen Morris" userId="4a1ce7d626e015be" providerId="LiveId" clId="{A267CC03-26DE-44CC-B597-E4FE00AA2B9D}" dt="2024-09-03T16:12:00.178" v="16516" actId="26606"/>
          <ac:spMkLst>
            <pc:docMk/>
            <pc:sldMk cId="2477740466" sldId="271"/>
            <ac:spMk id="24" creationId="{E2A96188-384C-4341-9EEB-967A9341CD86}"/>
          </ac:spMkLst>
        </pc:spChg>
        <pc:spChg chg="add">
          <ac:chgData name="Owen Morris" userId="4a1ce7d626e015be" providerId="LiveId" clId="{A267CC03-26DE-44CC-B597-E4FE00AA2B9D}" dt="2024-09-03T16:12:00.178" v="16516" actId="26606"/>
          <ac:spMkLst>
            <pc:docMk/>
            <pc:sldMk cId="2477740466" sldId="271"/>
            <ac:spMk id="26" creationId="{280331C3-DDF5-48A9-8947-D71EAAFFAB0E}"/>
          </ac:spMkLst>
        </pc:spChg>
        <pc:spChg chg="add">
          <ac:chgData name="Owen Morris" userId="4a1ce7d626e015be" providerId="LiveId" clId="{A267CC03-26DE-44CC-B597-E4FE00AA2B9D}" dt="2024-09-03T16:12:00.178" v="16516" actId="26606"/>
          <ac:spMkLst>
            <pc:docMk/>
            <pc:sldMk cId="2477740466" sldId="271"/>
            <ac:spMk id="28" creationId="{C535A640-1948-4AFD-A0B7-19AFDA955322}"/>
          </ac:spMkLst>
        </pc:spChg>
        <pc:picChg chg="add del mod">
          <ac:chgData name="Owen Morris" userId="4a1ce7d626e015be" providerId="LiveId" clId="{A267CC03-26DE-44CC-B597-E4FE00AA2B9D}" dt="2024-09-03T16:11:17.300" v="16511" actId="478"/>
          <ac:picMkLst>
            <pc:docMk/>
            <pc:sldMk cId="2477740466" sldId="271"/>
            <ac:picMk id="6" creationId="{57947274-6B83-2214-5C5B-D27D3D481E32}"/>
          </ac:picMkLst>
        </pc:picChg>
        <pc:picChg chg="add del mod">
          <ac:chgData name="Owen Morris" userId="4a1ce7d626e015be" providerId="LiveId" clId="{A267CC03-26DE-44CC-B597-E4FE00AA2B9D}" dt="2024-09-03T16:11:17.300" v="16511" actId="478"/>
          <ac:picMkLst>
            <pc:docMk/>
            <pc:sldMk cId="2477740466" sldId="271"/>
            <ac:picMk id="9" creationId="{3A0E8DC7-8692-2B92-ED99-6F8D9C84AC6E}"/>
          </ac:picMkLst>
        </pc:picChg>
        <pc:picChg chg="add del mod">
          <ac:chgData name="Owen Morris" userId="4a1ce7d626e015be" providerId="LiveId" clId="{A267CC03-26DE-44CC-B597-E4FE00AA2B9D}" dt="2024-09-03T16:22:04.393" v="18635" actId="478"/>
          <ac:picMkLst>
            <pc:docMk/>
            <pc:sldMk cId="2477740466" sldId="271"/>
            <ac:picMk id="14" creationId="{D396F41A-24AD-0922-4C3B-0B4C87C21C45}"/>
          </ac:picMkLst>
        </pc:picChg>
      </pc:sldChg>
      <pc:sldChg chg="new del">
        <pc:chgData name="Owen Morris" userId="4a1ce7d626e015be" providerId="LiveId" clId="{A267CC03-26DE-44CC-B597-E4FE00AA2B9D}" dt="2024-09-03T16:09:51.528" v="16472" actId="2696"/>
        <pc:sldMkLst>
          <pc:docMk/>
          <pc:sldMk cId="4292515875" sldId="271"/>
        </pc:sldMkLst>
      </pc:sldChg>
      <pc:sldChg chg="addSp modSp new mod">
        <pc:chgData name="Owen Morris" userId="4a1ce7d626e015be" providerId="LiveId" clId="{A267CC03-26DE-44CC-B597-E4FE00AA2B9D}" dt="2024-09-05T08:58:15.714" v="23171" actId="20577"/>
        <pc:sldMkLst>
          <pc:docMk/>
          <pc:sldMk cId="75243707" sldId="272"/>
        </pc:sldMkLst>
        <pc:spChg chg="mod">
          <ac:chgData name="Owen Morris" userId="4a1ce7d626e015be" providerId="LiveId" clId="{A267CC03-26DE-44CC-B597-E4FE00AA2B9D}" dt="2024-09-03T16:28:33.741" v="19803" actId="1076"/>
          <ac:spMkLst>
            <pc:docMk/>
            <pc:sldMk cId="75243707" sldId="272"/>
            <ac:spMk id="2" creationId="{3F660864-A106-A898-75BF-3DDA03D3802B}"/>
          </ac:spMkLst>
        </pc:spChg>
        <pc:spChg chg="mod">
          <ac:chgData name="Owen Morris" userId="4a1ce7d626e015be" providerId="LiveId" clId="{A267CC03-26DE-44CC-B597-E4FE00AA2B9D}" dt="2024-09-05T08:58:15.714" v="23171" actId="20577"/>
          <ac:spMkLst>
            <pc:docMk/>
            <pc:sldMk cId="75243707" sldId="272"/>
            <ac:spMk id="3" creationId="{2DAA97AA-8676-2809-53B1-7D61AF035E0D}"/>
          </ac:spMkLst>
        </pc:spChg>
        <pc:spChg chg="mod">
          <ac:chgData name="Owen Morris" userId="4a1ce7d626e015be" providerId="LiveId" clId="{A267CC03-26DE-44CC-B597-E4FE00AA2B9D}" dt="2024-09-03T16:36:33.978" v="20751" actId="20577"/>
          <ac:spMkLst>
            <pc:docMk/>
            <pc:sldMk cId="75243707" sldId="272"/>
            <ac:spMk id="4" creationId="{1662290D-A8FD-3238-3CB3-D067DADC96F6}"/>
          </ac:spMkLst>
        </pc:spChg>
        <pc:picChg chg="add mod">
          <ac:chgData name="Owen Morris" userId="4a1ce7d626e015be" providerId="LiveId" clId="{A267CC03-26DE-44CC-B597-E4FE00AA2B9D}" dt="2024-09-03T16:33:44.436" v="20619" actId="1076"/>
          <ac:picMkLst>
            <pc:docMk/>
            <pc:sldMk cId="75243707" sldId="272"/>
            <ac:picMk id="6" creationId="{0703BC76-CB50-3BE6-2EF9-823CAB779220}"/>
          </ac:picMkLst>
        </pc:picChg>
      </pc:sldChg>
      <pc:sldChg chg="new del">
        <pc:chgData name="Owen Morris" userId="4a1ce7d626e015be" providerId="LiveId" clId="{A267CC03-26DE-44CC-B597-E4FE00AA2B9D}" dt="2024-09-03T16:09:54.823" v="16473" actId="2696"/>
        <pc:sldMkLst>
          <pc:docMk/>
          <pc:sldMk cId="3255403390" sldId="272"/>
        </pc:sldMkLst>
      </pc:sldChg>
      <pc:sldChg chg="modSp new mod">
        <pc:chgData name="Owen Morris" userId="4a1ce7d626e015be" providerId="LiveId" clId="{A267CC03-26DE-44CC-B597-E4FE00AA2B9D}" dt="2024-09-03T16:48:01.370" v="21123" actId="1076"/>
        <pc:sldMkLst>
          <pc:docMk/>
          <pc:sldMk cId="1560971586" sldId="273"/>
        </pc:sldMkLst>
        <pc:spChg chg="mod">
          <ac:chgData name="Owen Morris" userId="4a1ce7d626e015be" providerId="LiveId" clId="{A267CC03-26DE-44CC-B597-E4FE00AA2B9D}" dt="2024-09-03T16:39:52.722" v="21120" actId="255"/>
          <ac:spMkLst>
            <pc:docMk/>
            <pc:sldMk cId="1560971586" sldId="273"/>
            <ac:spMk id="2" creationId="{14D9EF2F-E301-EA1E-966E-B8C882D9281B}"/>
          </ac:spMkLst>
        </pc:spChg>
        <pc:spChg chg="mod">
          <ac:chgData name="Owen Morris" userId="4a1ce7d626e015be" providerId="LiveId" clId="{A267CC03-26DE-44CC-B597-E4FE00AA2B9D}" dt="2024-09-03T16:48:01.370" v="21123" actId="1076"/>
          <ac:spMkLst>
            <pc:docMk/>
            <pc:sldMk cId="1560971586" sldId="273"/>
            <ac:spMk id="3" creationId="{B66C2152-8DF8-1505-A719-F4E9B380CCD1}"/>
          </ac:spMkLst>
        </pc:spChg>
      </pc:sldChg>
      <pc:sldChg chg="new del">
        <pc:chgData name="Owen Morris" userId="4a1ce7d626e015be" providerId="LiveId" clId="{A267CC03-26DE-44CC-B597-E4FE00AA2B9D}" dt="2024-09-03T16:09:57.459" v="16474" actId="2696"/>
        <pc:sldMkLst>
          <pc:docMk/>
          <pc:sldMk cId="2131366095" sldId="273"/>
        </pc:sldMkLst>
      </pc:sldChg>
      <pc:sldChg chg="modSp new mod">
        <pc:chgData name="Owen Morris" userId="4a1ce7d626e015be" providerId="LiveId" clId="{A267CC03-26DE-44CC-B597-E4FE00AA2B9D}" dt="2024-09-03T17:17:02.707" v="23065" actId="20577"/>
        <pc:sldMkLst>
          <pc:docMk/>
          <pc:sldMk cId="2630514558" sldId="274"/>
        </pc:sldMkLst>
        <pc:spChg chg="mod">
          <ac:chgData name="Owen Morris" userId="4a1ce7d626e015be" providerId="LiveId" clId="{A267CC03-26DE-44CC-B597-E4FE00AA2B9D}" dt="2024-09-03T17:16:38.679" v="23060" actId="20577"/>
          <ac:spMkLst>
            <pc:docMk/>
            <pc:sldMk cId="2630514558" sldId="274"/>
            <ac:spMk id="2" creationId="{F24F7D66-3910-22B9-6FF7-1E72B434DF2B}"/>
          </ac:spMkLst>
        </pc:spChg>
        <pc:spChg chg="mod">
          <ac:chgData name="Owen Morris" userId="4a1ce7d626e015be" providerId="LiveId" clId="{A267CC03-26DE-44CC-B597-E4FE00AA2B9D}" dt="2024-09-03T17:17:02.707" v="23065" actId="20577"/>
          <ac:spMkLst>
            <pc:docMk/>
            <pc:sldMk cId="2630514558" sldId="274"/>
            <ac:spMk id="3" creationId="{36715F99-CC5B-F050-D303-118F95F9137B}"/>
          </ac:spMkLst>
        </pc:spChg>
      </pc:sldChg>
      <pc:sldChg chg="addSp delSp modSp new mod setBg">
        <pc:chgData name="Owen Morris" userId="4a1ce7d626e015be" providerId="LiveId" clId="{A267CC03-26DE-44CC-B597-E4FE00AA2B9D}" dt="2024-09-05T17:06:36.616" v="25007" actId="20577"/>
        <pc:sldMkLst>
          <pc:docMk/>
          <pc:sldMk cId="1401923600" sldId="275"/>
        </pc:sldMkLst>
        <pc:spChg chg="mod">
          <ac:chgData name="Owen Morris" userId="4a1ce7d626e015be" providerId="LiveId" clId="{A267CC03-26DE-44CC-B597-E4FE00AA2B9D}" dt="2024-09-05T17:05:01.857" v="24992" actId="1076"/>
          <ac:spMkLst>
            <pc:docMk/>
            <pc:sldMk cId="1401923600" sldId="275"/>
            <ac:spMk id="2" creationId="{FF1645BD-3777-D8DA-8286-5A17CCAFD080}"/>
          </ac:spMkLst>
        </pc:spChg>
        <pc:spChg chg="del">
          <ac:chgData name="Owen Morris" userId="4a1ce7d626e015be" providerId="LiveId" clId="{A267CC03-26DE-44CC-B597-E4FE00AA2B9D}" dt="2024-09-05T16:48:00.001" v="23207" actId="931"/>
          <ac:spMkLst>
            <pc:docMk/>
            <pc:sldMk cId="1401923600" sldId="275"/>
            <ac:spMk id="3" creationId="{8CFB73F9-E753-5AF2-B5A0-B3E18723856F}"/>
          </ac:spMkLst>
        </pc:spChg>
        <pc:spChg chg="del">
          <ac:chgData name="Owen Morris" userId="4a1ce7d626e015be" providerId="LiveId" clId="{A267CC03-26DE-44CC-B597-E4FE00AA2B9D}" dt="2024-09-05T16:48:20.648" v="23217" actId="478"/>
          <ac:spMkLst>
            <pc:docMk/>
            <pc:sldMk cId="1401923600" sldId="275"/>
            <ac:spMk id="4" creationId="{26445F5A-F468-35F0-A480-956F545723EE}"/>
          </ac:spMkLst>
        </pc:spChg>
        <pc:spChg chg="add del mod">
          <ac:chgData name="Owen Morris" userId="4a1ce7d626e015be" providerId="LiveId" clId="{A267CC03-26DE-44CC-B597-E4FE00AA2B9D}" dt="2024-09-05T16:48:16.985" v="23216" actId="478"/>
          <ac:spMkLst>
            <pc:docMk/>
            <pc:sldMk cId="1401923600" sldId="275"/>
            <ac:spMk id="7" creationId="{4F622280-9FB5-5AB9-7183-B47F7F3FCB96}"/>
          </ac:spMkLst>
        </pc:spChg>
        <pc:spChg chg="add del mod">
          <ac:chgData name="Owen Morris" userId="4a1ce7d626e015be" providerId="LiveId" clId="{A267CC03-26DE-44CC-B597-E4FE00AA2B9D}" dt="2024-09-05T16:48:22.556" v="23218" actId="478"/>
          <ac:spMkLst>
            <pc:docMk/>
            <pc:sldMk cId="1401923600" sldId="275"/>
            <ac:spMk id="9" creationId="{1C107A25-7F49-33D1-CEDE-B0E0362471BB}"/>
          </ac:spMkLst>
        </pc:spChg>
        <pc:spChg chg="add mod">
          <ac:chgData name="Owen Morris" userId="4a1ce7d626e015be" providerId="LiveId" clId="{A267CC03-26DE-44CC-B597-E4FE00AA2B9D}" dt="2024-09-05T16:48:53.183" v="23224" actId="26606"/>
          <ac:spMkLst>
            <pc:docMk/>
            <pc:sldMk cId="1401923600" sldId="275"/>
            <ac:spMk id="12" creationId="{AC7813C4-D96F-7E54-BB14-696A45B7ECFF}"/>
          </ac:spMkLst>
        </pc:spChg>
        <pc:spChg chg="add mod">
          <ac:chgData name="Owen Morris" userId="4a1ce7d626e015be" providerId="LiveId" clId="{A267CC03-26DE-44CC-B597-E4FE00AA2B9D}" dt="2024-09-05T17:06:36.616" v="25007" actId="20577"/>
          <ac:spMkLst>
            <pc:docMk/>
            <pc:sldMk cId="1401923600" sldId="275"/>
            <ac:spMk id="13" creationId="{B45BAB16-8C75-6FC3-9AB3-10F878E357E2}"/>
          </ac:spMkLst>
        </pc:spChg>
        <pc:spChg chg="add">
          <ac:chgData name="Owen Morris" userId="4a1ce7d626e015be" providerId="LiveId" clId="{A267CC03-26DE-44CC-B597-E4FE00AA2B9D}" dt="2024-09-05T16:48:53.183" v="23224" actId="26606"/>
          <ac:spMkLst>
            <pc:docMk/>
            <pc:sldMk cId="1401923600" sldId="275"/>
            <ac:spMk id="17" creationId="{96A35EAA-ED80-4FF1-942C-82B1D483AF60}"/>
          </ac:spMkLst>
        </pc:spChg>
        <pc:spChg chg="add">
          <ac:chgData name="Owen Morris" userId="4a1ce7d626e015be" providerId="LiveId" clId="{A267CC03-26DE-44CC-B597-E4FE00AA2B9D}" dt="2024-09-05T16:48:53.183" v="23224" actId="26606"/>
          <ac:spMkLst>
            <pc:docMk/>
            <pc:sldMk cId="1401923600" sldId="275"/>
            <ac:spMk id="19" creationId="{D415F49B-3CBC-46CF-AFB5-988852D0479E}"/>
          </ac:spMkLst>
        </pc:spChg>
        <pc:spChg chg="add">
          <ac:chgData name="Owen Morris" userId="4a1ce7d626e015be" providerId="LiveId" clId="{A267CC03-26DE-44CC-B597-E4FE00AA2B9D}" dt="2024-09-05T16:48:53.183" v="23224" actId="26606"/>
          <ac:spMkLst>
            <pc:docMk/>
            <pc:sldMk cId="1401923600" sldId="275"/>
            <ac:spMk id="21" creationId="{421117CB-D197-45F3-B441-4AC4D215E71B}"/>
          </ac:spMkLst>
        </pc:spChg>
        <pc:spChg chg="add">
          <ac:chgData name="Owen Morris" userId="4a1ce7d626e015be" providerId="LiveId" clId="{A267CC03-26DE-44CC-B597-E4FE00AA2B9D}" dt="2024-09-05T16:48:53.183" v="23224" actId="26606"/>
          <ac:spMkLst>
            <pc:docMk/>
            <pc:sldMk cId="1401923600" sldId="275"/>
            <ac:spMk id="23" creationId="{4F4BB964-F5AA-45BD-906E-192DA00A90A1}"/>
          </ac:spMkLst>
        </pc:spChg>
        <pc:spChg chg="add">
          <ac:chgData name="Owen Morris" userId="4a1ce7d626e015be" providerId="LiveId" clId="{A267CC03-26DE-44CC-B597-E4FE00AA2B9D}" dt="2024-09-05T16:48:53.183" v="23224" actId="26606"/>
          <ac:spMkLst>
            <pc:docMk/>
            <pc:sldMk cId="1401923600" sldId="275"/>
            <ac:spMk id="25" creationId="{45D11A2A-27EA-453B-9A61-585A893F35A0}"/>
          </ac:spMkLst>
        </pc:spChg>
        <pc:picChg chg="add del mod">
          <ac:chgData name="Owen Morris" userId="4a1ce7d626e015be" providerId="LiveId" clId="{A267CC03-26DE-44CC-B597-E4FE00AA2B9D}" dt="2024-09-05T16:48:16.985" v="23216" actId="478"/>
          <ac:picMkLst>
            <pc:docMk/>
            <pc:sldMk cId="1401923600" sldId="275"/>
            <ac:picMk id="6" creationId="{173FCEC5-7053-9572-EEF5-D9E44FD40AA1}"/>
          </ac:picMkLst>
        </pc:picChg>
        <pc:picChg chg="add mod">
          <ac:chgData name="Owen Morris" userId="4a1ce7d626e015be" providerId="LiveId" clId="{A267CC03-26DE-44CC-B597-E4FE00AA2B9D}" dt="2024-09-05T16:48:53.183" v="23224" actId="26606"/>
          <ac:picMkLst>
            <pc:docMk/>
            <pc:sldMk cId="1401923600" sldId="275"/>
            <ac:picMk id="11" creationId="{AF7A90E9-74F0-9AED-D388-D4F8353E26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2E9D8-32C5-4DD1-A7C3-36811CF49DB2}" type="datetimeFigureOut">
              <a:rPr lang="en-GB" smtClean="0"/>
              <a:t>05/09/2024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74027-121C-4D35-9E89-03F90E0F4074}" type="slidenum">
              <a:rPr lang="en-GB" smtClean="0"/>
              <a:t>‹#›</a:t>
            </a:fld>
            <a:endParaRPr lang="en-GB" dirty="0"/>
          </a:p>
        </p:txBody>
      </p:sp>
    </p:spTree>
    <p:extLst>
      <p:ext uri="{BB962C8B-B14F-4D97-AF65-F5344CB8AC3E}">
        <p14:creationId xmlns:p14="http://schemas.microsoft.com/office/powerpoint/2010/main" val="420155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027-121C-4D35-9E89-03F90E0F4074}" type="slidenum">
              <a:rPr lang="en-GB" smtClean="0"/>
              <a:t>8</a:t>
            </a:fld>
            <a:endParaRPr lang="en-GB" dirty="0"/>
          </a:p>
        </p:txBody>
      </p:sp>
    </p:spTree>
    <p:extLst>
      <p:ext uri="{BB962C8B-B14F-4D97-AF65-F5344CB8AC3E}">
        <p14:creationId xmlns:p14="http://schemas.microsoft.com/office/powerpoint/2010/main" val="89014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342176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134431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254957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135390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422166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62541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182022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dirty="0"/>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dirty="0"/>
          </a:p>
        </p:txBody>
      </p:sp>
    </p:spTree>
    <p:extLst>
      <p:ext uri="{BB962C8B-B14F-4D97-AF65-F5344CB8AC3E}">
        <p14:creationId xmlns:p14="http://schemas.microsoft.com/office/powerpoint/2010/main" val="334825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16040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53383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9/5/2024</a:t>
            </a:fld>
            <a:endParaRPr lang="en-US" dirty="0"/>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dirty="0"/>
          </a:p>
        </p:txBody>
      </p:sp>
    </p:spTree>
    <p:extLst>
      <p:ext uri="{BB962C8B-B14F-4D97-AF65-F5344CB8AC3E}">
        <p14:creationId xmlns:p14="http://schemas.microsoft.com/office/powerpoint/2010/main" val="30437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9/5/2024</a:t>
            </a:fld>
            <a:endParaRPr lang="en-US" dirty="0"/>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dirty="0"/>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746658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edemmorsels.com/gun-safety/"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dancer-png/download/110586" TargetMode="External"/><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chilleratocinefilo.com/2020/09/las-categorias-de-platon-francisco.html"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otonerd.it/west-side-story-trailer/" TargetMode="Externa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bbish.com/other-stuff/self-talk-and-self-kindness/" TargetMode="External"/><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live-jump-joy-lifestyle-1003646/" TargetMode="External"/><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dancespirit.com/" TargetMode="External"/><Relationship Id="rId3" Type="http://schemas.openxmlformats.org/officeDocument/2006/relationships/hyperlink" Target="https://www.thewholedancer.com/blog/" TargetMode="External"/><Relationship Id="rId7" Type="http://schemas.openxmlformats.org/officeDocument/2006/relationships/hyperlink" Target="https://www.dancemagazine.com/#gsc.tab=0" TargetMode="External"/><Relationship Id="rId12" Type="http://schemas.openxmlformats.org/officeDocument/2006/relationships/hyperlink" Target="https://www.bbo.dance/" TargetMode="External"/><Relationship Id="rId2" Type="http://schemas.openxmlformats.org/officeDocument/2006/relationships/hyperlink" Target="http://www.dancemagazine.com/" TargetMode="External"/><Relationship Id="rId1" Type="http://schemas.openxmlformats.org/officeDocument/2006/relationships/slideLayout" Target="../slideLayouts/slideLayout2.xml"/><Relationship Id="rId6" Type="http://schemas.openxmlformats.org/officeDocument/2006/relationships/hyperlink" Target="https://www.onedanceuk.org/" TargetMode="External"/><Relationship Id="rId11" Type="http://schemas.openxmlformats.org/officeDocument/2006/relationships/hyperlink" Target="https://www.artsandminds.org.uk/" TargetMode="External"/><Relationship Id="rId5" Type="http://schemas.openxmlformats.org/officeDocument/2006/relationships/hyperlink" Target="https://www.rbo.org.uk/about/cinema-2425" TargetMode="External"/><Relationship Id="rId10" Type="http://schemas.openxmlformats.org/officeDocument/2006/relationships/hyperlink" Target="https://www.nidms.co.uk/mental-health" TargetMode="External"/><Relationship Id="rId4" Type="http://schemas.openxmlformats.org/officeDocument/2006/relationships/hyperlink" Target="http://www.rad.org.uk/" TargetMode="External"/><Relationship Id="rId9" Type="http://schemas.openxmlformats.org/officeDocument/2006/relationships/hyperlink" Target="https://www.wearemindingthega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awpixel.com/image/473052/free-illustration-image-biological-sticker-agriculture" TargetMode="External"/><Relationship Id="rId2" Type="http://schemas.openxmlformats.org/officeDocument/2006/relationships/image" Target="../media/image3.1"/><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egetarian_Diet_Pyramid" TargetMode="External"/><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hapingyouth.org/power-of-play-pt3-active-video-games-in-schools/alvin-ailey-dance/" TargetMode="External"/><Relationship Id="rId7" Type="http://schemas.openxmlformats.org/officeDocument/2006/relationships/hyperlink" Target="https://creativecommons.org/licenses/by-nc/3.0/" TargetMode="External"/><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s://infernemland.blog/2016/02/06/el-comiat-de-carlos-acosta-de-la-roh-carmen/" TargetMode="External"/><Relationship Id="rId5" Type="http://schemas.openxmlformats.org/officeDocument/2006/relationships/image" Target="../media/image6.jpg"/><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oregon.pressbooks.pub/nutritionscience/chapter/8b-sources-of-vitamins-minerals/" TargetMode="External"/><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www.informadanza.com/blog/2019/12/04/brava-e-sensuale-martina-arduino-nel-bolero-di-bejart/" TargetMode="External"/><Relationship Id="rId3" Type="http://schemas.openxmlformats.org/officeDocument/2006/relationships/image" Target="../media/image8.jpg"/><Relationship Id="rId7" Type="http://schemas.openxmlformats.org/officeDocument/2006/relationships/hyperlink" Target="https://www.tanecniaktuality.cz/recenze/akram-khan-a-jeho-navrat-ke-korenum-desh" TargetMode="External"/><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g"/><Relationship Id="rId11" Type="http://schemas.openxmlformats.org/officeDocument/2006/relationships/hyperlink" Target="https://creativecommons.org/licenses/by-nc/3.0/" TargetMode="External"/><Relationship Id="rId5" Type="http://schemas.openxmlformats.org/officeDocument/2006/relationships/hyperlink" Target="https://creativecommons.org/licenses/by-nc-nd/3.0/" TargetMode="External"/><Relationship Id="rId10" Type="http://schemas.openxmlformats.org/officeDocument/2006/relationships/hyperlink" Target="https://www.pngall.com/ballet-dancer-png/" TargetMode="External"/><Relationship Id="rId4" Type="http://schemas.openxmlformats.org/officeDocument/2006/relationships/hyperlink" Target="https://ionarts.blogspot.com/2018/03/new-york-city-ballet-returns-with.html" TargetMode="External"/><Relationship Id="rId9" Type="http://schemas.openxmlformats.org/officeDocument/2006/relationships/image" Target="../media/image10.png"/><Relationship Id="rId1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128612"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A1188B-F6D0-454F-8265-790DD27A8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B8AED05-DCEB-BBB3-4E3E-3A47CC7E6840}"/>
              </a:ext>
            </a:extLst>
          </p:cNvPr>
          <p:cNvPicPr>
            <a:picLocks noChangeAspect="1"/>
          </p:cNvPicPr>
          <p:nvPr/>
        </p:nvPicPr>
        <p:blipFill>
          <a:blip r:embed="rId2"/>
          <a:srcRect t="6287" b="1876"/>
          <a:stretch/>
        </p:blipFill>
        <p:spPr>
          <a:xfrm>
            <a:off x="20" y="-48294"/>
            <a:ext cx="12191980" cy="6857990"/>
          </a:xfrm>
          <a:prstGeom prst="rect">
            <a:avLst/>
          </a:prstGeom>
        </p:spPr>
      </p:pic>
      <p:sp>
        <p:nvSpPr>
          <p:cNvPr id="11" name="Freeform: Shape 10">
            <a:extLst>
              <a:ext uri="{FF2B5EF4-FFF2-40B4-BE49-F238E27FC236}">
                <a16:creationId xmlns:a16="http://schemas.microsoft.com/office/drawing/2014/main" id="{E1508670-65E0-4939-8E5D-98D071CA1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43795" y="3143470"/>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A680864-F353-4128-88F8-98E04FD76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14767" y="3191764"/>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4535AD0-86FE-19E9-EAEF-787597F8AB71}"/>
              </a:ext>
            </a:extLst>
          </p:cNvPr>
          <p:cNvSpPr>
            <a:spLocks noGrp="1"/>
          </p:cNvSpPr>
          <p:nvPr>
            <p:ph type="ctrTitle"/>
          </p:nvPr>
        </p:nvSpPr>
        <p:spPr>
          <a:xfrm>
            <a:off x="858981" y="3823855"/>
            <a:ext cx="4477789" cy="1706880"/>
          </a:xfrm>
        </p:spPr>
        <p:txBody>
          <a:bodyPr anchor="b">
            <a:normAutofit fontScale="90000"/>
          </a:bodyPr>
          <a:lstStyle/>
          <a:p>
            <a:r>
              <a:rPr lang="en-GB" dirty="0"/>
              <a:t>The Healthy Dancer Unit - CATS Swindon Ballet and Contemporary Cohort 2024/2025</a:t>
            </a:r>
          </a:p>
        </p:txBody>
      </p:sp>
      <p:sp>
        <p:nvSpPr>
          <p:cNvPr id="3" name="Subtitle 2">
            <a:extLst>
              <a:ext uri="{FF2B5EF4-FFF2-40B4-BE49-F238E27FC236}">
                <a16:creationId xmlns:a16="http://schemas.microsoft.com/office/drawing/2014/main" id="{24AA72B3-72D6-DB1D-9D9D-EBCCE1254101}"/>
              </a:ext>
            </a:extLst>
          </p:cNvPr>
          <p:cNvSpPr>
            <a:spLocks noGrp="1"/>
          </p:cNvSpPr>
          <p:nvPr>
            <p:ph type="subTitle" idx="1"/>
          </p:nvPr>
        </p:nvSpPr>
        <p:spPr>
          <a:xfrm>
            <a:off x="1079863" y="5530735"/>
            <a:ext cx="3758145" cy="609600"/>
          </a:xfrm>
        </p:spPr>
        <p:txBody>
          <a:bodyPr>
            <a:normAutofit/>
          </a:bodyPr>
          <a:lstStyle/>
          <a:p>
            <a:pPr algn="ctr"/>
            <a:r>
              <a:rPr lang="en-GB" dirty="0"/>
              <a:t>A Guide for Young Dancers  </a:t>
            </a:r>
          </a:p>
        </p:txBody>
      </p:sp>
      <p:sp>
        <p:nvSpPr>
          <p:cNvPr id="5" name="TextBox 4">
            <a:extLst>
              <a:ext uri="{FF2B5EF4-FFF2-40B4-BE49-F238E27FC236}">
                <a16:creationId xmlns:a16="http://schemas.microsoft.com/office/drawing/2014/main" id="{0868A6E6-E371-C10B-9D1D-5B44FCE3D718}"/>
              </a:ext>
            </a:extLst>
          </p:cNvPr>
          <p:cNvSpPr txBox="1"/>
          <p:nvPr/>
        </p:nvSpPr>
        <p:spPr>
          <a:xfrm>
            <a:off x="6048995" y="4983058"/>
            <a:ext cx="4935185" cy="923330"/>
          </a:xfrm>
          <a:prstGeom prst="rect">
            <a:avLst/>
          </a:prstGeom>
          <a:noFill/>
        </p:spPr>
        <p:txBody>
          <a:bodyPr wrap="square" rtlCol="0">
            <a:spAutoFit/>
          </a:bodyPr>
          <a:lstStyle/>
          <a:p>
            <a:r>
              <a:rPr lang="en-GB" b="1" dirty="0">
                <a:latin typeface="Abadi Extra Light" panose="020B0204020104020204" pitchFamily="34" charset="0"/>
                <a:ea typeface="Sans Serif Collection" panose="020B0502040504020204" pitchFamily="34" charset="0"/>
                <a:cs typeface="Sans Serif Collection" panose="020B0502040504020204" pitchFamily="34" charset="0"/>
              </a:rPr>
              <a:t>Tutor for the Unit : Mr Owen Morris </a:t>
            </a:r>
          </a:p>
          <a:p>
            <a:r>
              <a:rPr lang="en-GB" i="1" dirty="0">
                <a:latin typeface="Abadi Extra Light" panose="020B0204020104020204" pitchFamily="34" charset="0"/>
                <a:ea typeface="Sans Serif Collection" panose="020B0502040504020204" pitchFamily="34" charset="0"/>
                <a:cs typeface="Sans Serif Collection" panose="020B0502040504020204" pitchFamily="34" charset="0"/>
              </a:rPr>
              <a:t>Professional Ballet Dancer, Ballet Teacher, </a:t>
            </a:r>
          </a:p>
          <a:p>
            <a:r>
              <a:rPr lang="en-GB" i="1" dirty="0">
                <a:latin typeface="Abadi Extra Light" panose="020B0204020104020204" pitchFamily="34" charset="0"/>
                <a:ea typeface="Sans Serif Collection" panose="020B0502040504020204" pitchFamily="34" charset="0"/>
                <a:cs typeface="Sans Serif Collection" panose="020B0502040504020204" pitchFamily="34" charset="0"/>
              </a:rPr>
              <a:t>Pilates Teacher, Rehabilitation Teacher for Dancers</a:t>
            </a:r>
          </a:p>
        </p:txBody>
      </p:sp>
    </p:spTree>
    <p:extLst>
      <p:ext uri="{BB962C8B-B14F-4D97-AF65-F5344CB8AC3E}">
        <p14:creationId xmlns:p14="http://schemas.microsoft.com/office/powerpoint/2010/main" val="13592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Rectangle 15">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C78A3E3A-8CBE-6149-ED96-D460E6E95C85}"/>
              </a:ext>
            </a:extLst>
          </p:cNvPr>
          <p:cNvSpPr>
            <a:spLocks noGrp="1"/>
          </p:cNvSpPr>
          <p:nvPr>
            <p:ph type="title"/>
          </p:nvPr>
        </p:nvSpPr>
        <p:spPr>
          <a:xfrm>
            <a:off x="848527" y="604801"/>
            <a:ext cx="5556425" cy="1531089"/>
          </a:xfrm>
        </p:spPr>
        <p:txBody>
          <a:bodyPr vert="horz" lIns="91440" tIns="45720" rIns="91440" bIns="45720" rtlCol="0" anchor="ctr">
            <a:normAutofit/>
          </a:bodyPr>
          <a:lstStyle/>
          <a:p>
            <a:pPr algn="ctr"/>
            <a:r>
              <a:rPr lang="en-US" sz="4800" b="1" kern="1200" spc="100" baseline="0" dirty="0">
                <a:solidFill>
                  <a:srgbClr val="FF0000"/>
                </a:solidFill>
                <a:latin typeface="+mj-lt"/>
                <a:ea typeface="+mj-ea"/>
                <a:cs typeface="+mj-cs"/>
              </a:rPr>
              <a:t>Injury prevention </a:t>
            </a:r>
          </a:p>
        </p:txBody>
      </p:sp>
      <p:sp>
        <p:nvSpPr>
          <p:cNvPr id="4" name="Text Placeholder 3">
            <a:extLst>
              <a:ext uri="{FF2B5EF4-FFF2-40B4-BE49-F238E27FC236}">
                <a16:creationId xmlns:a16="http://schemas.microsoft.com/office/drawing/2014/main" id="{C12FB638-4987-E22F-AF87-5DB164D81D01}"/>
              </a:ext>
            </a:extLst>
          </p:cNvPr>
          <p:cNvSpPr>
            <a:spLocks noGrp="1"/>
          </p:cNvSpPr>
          <p:nvPr>
            <p:ph type="body" sz="half" idx="2"/>
          </p:nvPr>
        </p:nvSpPr>
        <p:spPr>
          <a:xfrm>
            <a:off x="731368" y="1813642"/>
            <a:ext cx="5790741" cy="3652212"/>
          </a:xfrm>
        </p:spPr>
        <p:txBody>
          <a:bodyPr vert="horz" lIns="91440" tIns="45720" rIns="91440" bIns="45720" rtlCol="0">
            <a:noAutofit/>
          </a:bodyPr>
          <a:lstStyle/>
          <a:p>
            <a:pPr algn="ctr"/>
            <a:endParaRPr lang="en-US" sz="2800" dirty="0">
              <a:solidFill>
                <a:srgbClr val="FFC000"/>
              </a:solidFill>
            </a:endParaRPr>
          </a:p>
          <a:p>
            <a:pPr algn="ctr"/>
            <a:r>
              <a:rPr lang="en-US" sz="2800" dirty="0">
                <a:solidFill>
                  <a:srgbClr val="0070C0"/>
                </a:solidFill>
              </a:rPr>
              <a:t>TALK WITH A DIFFERENT PERSON ABOUT INJURY PREVENTION AND WHAT YOU DO FOR YOUR OWN INJURY PREVENTION AND WHAT YOU KNOW ABOUT INJURY PREVENTION !!</a:t>
            </a:r>
          </a:p>
          <a:p>
            <a:pPr algn="ctr"/>
            <a:r>
              <a:rPr lang="en-US" sz="2800" dirty="0">
                <a:solidFill>
                  <a:srgbClr val="0070C0"/>
                </a:solidFill>
              </a:rPr>
              <a:t>WRITE DOWN YOUR IDEAS AND THEN ONE MEMBER OF THE PAIR CAN DELIVER THE ANSWERS TO THE CLASS </a:t>
            </a:r>
            <a:r>
              <a:rPr lang="en-US" sz="2800" dirty="0">
                <a:solidFill>
                  <a:srgbClr val="0070C0"/>
                </a:solidFill>
                <a:sym typeface="Wingdings" panose="05000000000000000000" pitchFamily="2" charset="2"/>
              </a:rPr>
              <a:t> </a:t>
            </a:r>
            <a:endParaRPr lang="en-US" sz="2800" dirty="0">
              <a:solidFill>
                <a:srgbClr val="0070C0"/>
              </a:solidFill>
            </a:endParaRPr>
          </a:p>
        </p:txBody>
      </p:sp>
      <p:pic>
        <p:nvPicPr>
          <p:cNvPr id="6" name="Content Placeholder 5" descr="A yellow scale with black text&#10;&#10;Description automatically generated">
            <a:extLst>
              <a:ext uri="{FF2B5EF4-FFF2-40B4-BE49-F238E27FC236}">
                <a16:creationId xmlns:a16="http://schemas.microsoft.com/office/drawing/2014/main" id="{4FBB6E22-85C0-CE6B-E4FC-2900A158DB1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33555" y="1919654"/>
            <a:ext cx="4110419" cy="3018691"/>
          </a:xfrm>
          <a:prstGeom prst="rect">
            <a:avLst/>
          </a:prstGeom>
        </p:spPr>
      </p:pic>
      <p:sp>
        <p:nvSpPr>
          <p:cNvPr id="20" name="Freeform: Shape 19">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dirty="0"/>
          </a:p>
        </p:txBody>
      </p:sp>
      <p:sp>
        <p:nvSpPr>
          <p:cNvPr id="7" name="TextBox 6">
            <a:extLst>
              <a:ext uri="{FF2B5EF4-FFF2-40B4-BE49-F238E27FC236}">
                <a16:creationId xmlns:a16="http://schemas.microsoft.com/office/drawing/2014/main" id="{AAA90B77-F8B4-7A05-4616-1438FE8DEF82}"/>
              </a:ext>
            </a:extLst>
          </p:cNvPr>
          <p:cNvSpPr txBox="1"/>
          <p:nvPr/>
        </p:nvSpPr>
        <p:spPr>
          <a:xfrm>
            <a:off x="7711253" y="5135171"/>
            <a:ext cx="1494319"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pedemmorsels.com/gun-safety/">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dirty="0">
              <a:solidFill>
                <a:srgbClr val="FFFFFF"/>
              </a:solidFill>
            </a:endParaRPr>
          </a:p>
        </p:txBody>
      </p:sp>
    </p:spTree>
    <p:extLst>
      <p:ext uri="{BB962C8B-B14F-4D97-AF65-F5344CB8AC3E}">
        <p14:creationId xmlns:p14="http://schemas.microsoft.com/office/powerpoint/2010/main" val="358103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6" name="Rectangle 25">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EDE3259B-5976-731B-70C7-9353B9AE2FCE}"/>
              </a:ext>
            </a:extLst>
          </p:cNvPr>
          <p:cNvSpPr>
            <a:spLocks noGrp="1"/>
          </p:cNvSpPr>
          <p:nvPr>
            <p:ph type="title"/>
          </p:nvPr>
        </p:nvSpPr>
        <p:spPr>
          <a:xfrm>
            <a:off x="902956" y="581402"/>
            <a:ext cx="5556425" cy="1003776"/>
          </a:xfrm>
        </p:spPr>
        <p:txBody>
          <a:bodyPr vert="horz" lIns="91440" tIns="45720" rIns="91440" bIns="45720" rtlCol="0" anchor="ctr">
            <a:normAutofit/>
          </a:bodyPr>
          <a:lstStyle/>
          <a:p>
            <a:pPr algn="ctr"/>
            <a:r>
              <a:rPr lang="en-US" sz="4800" b="1" kern="1200" spc="100" baseline="0" dirty="0">
                <a:solidFill>
                  <a:srgbClr val="FF0000"/>
                </a:solidFill>
                <a:latin typeface="+mj-lt"/>
                <a:ea typeface="+mj-ea"/>
                <a:cs typeface="+mj-cs"/>
              </a:rPr>
              <a:t>Injury Prevention </a:t>
            </a:r>
          </a:p>
        </p:txBody>
      </p:sp>
      <p:sp>
        <p:nvSpPr>
          <p:cNvPr id="4" name="Text Placeholder 3">
            <a:extLst>
              <a:ext uri="{FF2B5EF4-FFF2-40B4-BE49-F238E27FC236}">
                <a16:creationId xmlns:a16="http://schemas.microsoft.com/office/drawing/2014/main" id="{4A5531A2-93DB-D068-8929-9C3E40C6CC9B}"/>
              </a:ext>
            </a:extLst>
          </p:cNvPr>
          <p:cNvSpPr>
            <a:spLocks noGrp="1"/>
          </p:cNvSpPr>
          <p:nvPr>
            <p:ph type="body" sz="half" idx="2"/>
          </p:nvPr>
        </p:nvSpPr>
        <p:spPr>
          <a:xfrm>
            <a:off x="1007871" y="1549885"/>
            <a:ext cx="5556425" cy="4363929"/>
          </a:xfrm>
        </p:spPr>
        <p:txBody>
          <a:bodyPr vert="horz" lIns="91440" tIns="45720" rIns="91440" bIns="45720" rtlCol="0">
            <a:noAutofit/>
          </a:bodyPr>
          <a:lstStyle/>
          <a:p>
            <a:r>
              <a:rPr lang="en-US" sz="1400" dirty="0"/>
              <a:t>Injury prevention for dancers is vital in maintaining peak performance and longevity in their careers for example:</a:t>
            </a:r>
          </a:p>
          <a:p>
            <a:pPr marL="342900" indent="-342900">
              <a:buAutoNum type="arabicParenR"/>
            </a:pPr>
            <a:r>
              <a:rPr lang="en-US" sz="1400" dirty="0"/>
              <a:t>Understanding common injuries in dancers such as ankle sprains, Achilles tendonitis, knee injuries, hip injuries, stress fractures, shin splints, back pain and plantar fasciitis.</a:t>
            </a:r>
          </a:p>
          <a:p>
            <a:pPr marL="342900" indent="-342900">
              <a:buAutoNum type="arabicParenR"/>
            </a:pPr>
            <a:r>
              <a:rPr lang="en-US" sz="1400" dirty="0"/>
              <a:t>Importance of correct and safe technique and alignment is vital in minimising risk of injuries occurring. Dancers should always use correct posture and alignment during all movements to prevent added stress on muscles and joints. </a:t>
            </a:r>
          </a:p>
          <a:p>
            <a:pPr marL="342900" indent="-342900">
              <a:buAutoNum type="arabicParenR"/>
            </a:pPr>
            <a:r>
              <a:rPr lang="en-US" sz="1400" dirty="0"/>
              <a:t>How to prevent injury includes: Regular strength training outside of dance classes/rehearsals such as regular Pilates Sessions, Progressing Ballet Technique, Strength &amp; Conditioning in the gym which will help maintain muscle strength, length, endurance and stability and make the body more resilient. </a:t>
            </a:r>
          </a:p>
          <a:p>
            <a:pPr marL="342900" indent="-342900">
              <a:buAutoNum type="arabicParenR"/>
            </a:pPr>
            <a:r>
              <a:rPr lang="en-US" sz="1400" dirty="0"/>
              <a:t>Flexibility exercises are important for dancers to do everyday to increase range of motion in the body allowing the body more space to hit certain positions and movements and it helps prevent tightness in the muscles which can often lead to injuries if not addressed. </a:t>
            </a:r>
          </a:p>
          <a:p>
            <a:pPr marL="342900" indent="-342900">
              <a:buAutoNum type="arabicParenR"/>
            </a:pPr>
            <a:r>
              <a:rPr lang="en-US" sz="1400" dirty="0"/>
              <a:t>Cardiovascular Training is important to keep overall fitness and stamina. Building stamina in class and rehearsals will be the main way but doing activities such as swimming provide low-impact cardio training improving fitness and stamina. Also skipping, power walking and light jogging. </a:t>
            </a:r>
          </a:p>
          <a:p>
            <a:pPr algn="ctr"/>
            <a:r>
              <a:rPr lang="en-US" sz="1400" dirty="0">
                <a:solidFill>
                  <a:srgbClr val="FF0000"/>
                </a:solidFill>
              </a:rPr>
              <a:t>In conclusion by focusing on these specific points, dancers can lower their risk of injury and enhance their overall performance on stage, in rehearsal and in their technique classes</a:t>
            </a:r>
            <a:r>
              <a:rPr lang="en-US" sz="1400" dirty="0"/>
              <a:t>. </a:t>
            </a:r>
          </a:p>
        </p:txBody>
      </p:sp>
      <p:pic>
        <p:nvPicPr>
          <p:cNvPr id="6" name="Content Placeholder 5" descr="A person in a red dress dancing&#10;&#10;Description automatically generated">
            <a:extLst>
              <a:ext uri="{FF2B5EF4-FFF2-40B4-BE49-F238E27FC236}">
                <a16:creationId xmlns:a16="http://schemas.microsoft.com/office/drawing/2014/main" id="{88B221D2-128E-B658-41E8-04EDBF4F70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65335" y="548673"/>
            <a:ext cx="4046859" cy="5760654"/>
          </a:xfrm>
          <a:prstGeom prst="rect">
            <a:avLst/>
          </a:prstGeom>
        </p:spPr>
      </p:pic>
      <p:sp>
        <p:nvSpPr>
          <p:cNvPr id="28" name="Freeform: Shape 27">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dirty="0"/>
          </a:p>
        </p:txBody>
      </p:sp>
      <p:sp>
        <p:nvSpPr>
          <p:cNvPr id="7" name="TextBox 6">
            <a:extLst>
              <a:ext uri="{FF2B5EF4-FFF2-40B4-BE49-F238E27FC236}">
                <a16:creationId xmlns:a16="http://schemas.microsoft.com/office/drawing/2014/main" id="{AD41E2A6-4A48-2E57-657A-441B5878A98E}"/>
              </a:ext>
            </a:extLst>
          </p:cNvPr>
          <p:cNvSpPr txBox="1"/>
          <p:nvPr/>
        </p:nvSpPr>
        <p:spPr>
          <a:xfrm>
            <a:off x="10201231" y="6109272"/>
            <a:ext cx="141096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www.pngall.com/dancer-png/download/110586">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dirty="0">
              <a:solidFill>
                <a:srgbClr val="FFFFFF"/>
              </a:solidFill>
            </a:endParaRPr>
          </a:p>
        </p:txBody>
      </p:sp>
    </p:spTree>
    <p:extLst>
      <p:ext uri="{BB962C8B-B14F-4D97-AF65-F5344CB8AC3E}">
        <p14:creationId xmlns:p14="http://schemas.microsoft.com/office/powerpoint/2010/main" val="201187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3FBA-0DEF-6271-D99D-696AD96BA3A4}"/>
              </a:ext>
            </a:extLst>
          </p:cNvPr>
          <p:cNvSpPr>
            <a:spLocks noGrp="1"/>
          </p:cNvSpPr>
          <p:nvPr>
            <p:ph type="ctrTitle"/>
          </p:nvPr>
        </p:nvSpPr>
        <p:spPr>
          <a:solidFill>
            <a:srgbClr val="FFC000"/>
          </a:solidFill>
        </p:spPr>
        <p:txBody>
          <a:bodyPr>
            <a:normAutofit fontScale="90000"/>
          </a:bodyPr>
          <a:lstStyle/>
          <a:p>
            <a:r>
              <a:rPr lang="en-GB" dirty="0"/>
              <a:t>Let’s get up on our feet and let's learn some Pilates/strength &amp; conditioning exercises and some stretching</a:t>
            </a:r>
          </a:p>
        </p:txBody>
      </p:sp>
      <p:sp>
        <p:nvSpPr>
          <p:cNvPr id="3" name="Subtitle 2">
            <a:extLst>
              <a:ext uri="{FF2B5EF4-FFF2-40B4-BE49-F238E27FC236}">
                <a16:creationId xmlns:a16="http://schemas.microsoft.com/office/drawing/2014/main" id="{FB2A9292-B199-329B-DD46-3A590BCBDD5F}"/>
              </a:ext>
            </a:extLst>
          </p:cNvPr>
          <p:cNvSpPr>
            <a:spLocks noGrp="1"/>
          </p:cNvSpPr>
          <p:nvPr>
            <p:ph type="subTitle" idx="1"/>
          </p:nvPr>
        </p:nvSpPr>
        <p:spPr>
          <a:solidFill>
            <a:schemeClr val="accent1"/>
          </a:solidFill>
          <a:ln>
            <a:solidFill>
              <a:schemeClr val="accent1"/>
            </a:solidFill>
          </a:ln>
        </p:spPr>
        <p:txBody>
          <a:bodyPr>
            <a:normAutofit/>
          </a:bodyPr>
          <a:lstStyle/>
          <a:p>
            <a:pPr algn="ctr"/>
            <a:r>
              <a:rPr lang="en-GB" sz="4400" dirty="0"/>
              <a:t>Let’s get learning </a:t>
            </a:r>
            <a:r>
              <a:rPr lang="en-GB" sz="4400" dirty="0">
                <a:sym typeface="Wingdings" panose="05000000000000000000" pitchFamily="2" charset="2"/>
              </a:rPr>
              <a:t> </a:t>
            </a:r>
            <a:endParaRPr lang="en-GB" sz="4400" dirty="0"/>
          </a:p>
        </p:txBody>
      </p:sp>
    </p:spTree>
    <p:extLst>
      <p:ext uri="{BB962C8B-B14F-4D97-AF65-F5344CB8AC3E}">
        <p14:creationId xmlns:p14="http://schemas.microsoft.com/office/powerpoint/2010/main" val="287179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35DD-73DA-9F25-A657-3A2075E23860}"/>
              </a:ext>
            </a:extLst>
          </p:cNvPr>
          <p:cNvSpPr>
            <a:spLocks noGrp="1"/>
          </p:cNvSpPr>
          <p:nvPr>
            <p:ph type="title"/>
          </p:nvPr>
        </p:nvSpPr>
        <p:spPr/>
        <p:txBody>
          <a:bodyPr>
            <a:normAutofit/>
          </a:bodyPr>
          <a:lstStyle/>
          <a:p>
            <a:pPr algn="ctr"/>
            <a:r>
              <a:rPr lang="en-GB" sz="2800" dirty="0">
                <a:solidFill>
                  <a:srgbClr val="FF0000"/>
                </a:solidFill>
              </a:rPr>
              <a:t>Warming up and Cooling down </a:t>
            </a:r>
            <a:br>
              <a:rPr lang="en-GB" sz="2800" dirty="0">
                <a:solidFill>
                  <a:srgbClr val="FF0000"/>
                </a:solidFill>
              </a:rPr>
            </a:br>
            <a:r>
              <a:rPr lang="en-GB" sz="2400" dirty="0">
                <a:solidFill>
                  <a:srgbClr val="00B0F0"/>
                </a:solidFill>
              </a:rPr>
              <a:t>create two columns. write in one column why we should warm-up and in the other why we should cool down and then throw your ideas to me </a:t>
            </a:r>
            <a:r>
              <a:rPr lang="en-GB" sz="2400" dirty="0">
                <a:solidFill>
                  <a:srgbClr val="00B0F0"/>
                </a:solidFill>
                <a:sym typeface="Wingdings" panose="05000000000000000000" pitchFamily="2" charset="2"/>
              </a:rPr>
              <a:t> </a:t>
            </a:r>
            <a:endParaRPr lang="en-GB" sz="2400" dirty="0">
              <a:solidFill>
                <a:srgbClr val="00B0F0"/>
              </a:solidFill>
            </a:endParaRPr>
          </a:p>
        </p:txBody>
      </p:sp>
      <p:sp>
        <p:nvSpPr>
          <p:cNvPr id="3" name="Content Placeholder 2">
            <a:extLst>
              <a:ext uri="{FF2B5EF4-FFF2-40B4-BE49-F238E27FC236}">
                <a16:creationId xmlns:a16="http://schemas.microsoft.com/office/drawing/2014/main" id="{6045BA61-7627-AA8A-E27D-69C01CBA3FA9}"/>
              </a:ext>
            </a:extLst>
          </p:cNvPr>
          <p:cNvSpPr>
            <a:spLocks noGrp="1"/>
          </p:cNvSpPr>
          <p:nvPr>
            <p:ph sz="half" idx="1"/>
          </p:nvPr>
        </p:nvSpPr>
        <p:spPr/>
        <p:txBody>
          <a:bodyPr/>
          <a:lstStyle/>
          <a:p>
            <a:r>
              <a:rPr lang="en-GB" dirty="0"/>
              <a:t>Why should we warm up ?</a:t>
            </a:r>
          </a:p>
        </p:txBody>
      </p:sp>
      <p:sp>
        <p:nvSpPr>
          <p:cNvPr id="4" name="Content Placeholder 3">
            <a:extLst>
              <a:ext uri="{FF2B5EF4-FFF2-40B4-BE49-F238E27FC236}">
                <a16:creationId xmlns:a16="http://schemas.microsoft.com/office/drawing/2014/main" id="{53232029-19BC-472B-E166-A7865EF07782}"/>
              </a:ext>
            </a:extLst>
          </p:cNvPr>
          <p:cNvSpPr>
            <a:spLocks noGrp="1"/>
          </p:cNvSpPr>
          <p:nvPr>
            <p:ph sz="half" idx="2"/>
          </p:nvPr>
        </p:nvSpPr>
        <p:spPr/>
        <p:txBody>
          <a:bodyPr/>
          <a:lstStyle/>
          <a:p>
            <a:r>
              <a:rPr lang="en-GB" dirty="0"/>
              <a:t>Why should we cool down ?</a:t>
            </a:r>
          </a:p>
        </p:txBody>
      </p:sp>
    </p:spTree>
    <p:extLst>
      <p:ext uri="{BB962C8B-B14F-4D97-AF65-F5344CB8AC3E}">
        <p14:creationId xmlns:p14="http://schemas.microsoft.com/office/powerpoint/2010/main" val="51716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3" name="Rectangle 42">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625" y="518378"/>
            <a:ext cx="6539978" cy="580297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78F7AE4B-9747-4033-A691-63FD7B89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09820" y="974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solidFill>
            <a:schemeClr val="bg1"/>
          </a:solidFill>
          <a:ln w="1905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079CB6C-12FE-C56F-744C-B5AF13E59503}"/>
              </a:ext>
            </a:extLst>
          </p:cNvPr>
          <p:cNvSpPr>
            <a:spLocks noGrp="1"/>
          </p:cNvSpPr>
          <p:nvPr>
            <p:ph type="title"/>
          </p:nvPr>
        </p:nvSpPr>
        <p:spPr>
          <a:xfrm>
            <a:off x="6869912" y="1178891"/>
            <a:ext cx="4621048" cy="1678899"/>
          </a:xfrm>
        </p:spPr>
        <p:txBody>
          <a:bodyPr vert="horz" lIns="91440" tIns="45720" rIns="91440" bIns="45720" rtlCol="0" anchor="ctr">
            <a:normAutofit/>
          </a:bodyPr>
          <a:lstStyle/>
          <a:p>
            <a:pPr algn="ctr"/>
            <a:r>
              <a:rPr lang="en-US" sz="4400" b="1" kern="1200" spc="100" baseline="0" dirty="0">
                <a:solidFill>
                  <a:schemeClr val="tx1"/>
                </a:solidFill>
                <a:latin typeface="+mj-lt"/>
                <a:ea typeface="+mj-ea"/>
                <a:cs typeface="+mj-cs"/>
              </a:rPr>
              <a:t>the importance of warming up</a:t>
            </a:r>
          </a:p>
        </p:txBody>
      </p:sp>
      <p:sp>
        <p:nvSpPr>
          <p:cNvPr id="46" name="Freeform: Shape 45">
            <a:extLst>
              <a:ext uri="{FF2B5EF4-FFF2-40B4-BE49-F238E27FC236}">
                <a16:creationId xmlns:a16="http://schemas.microsoft.com/office/drawing/2014/main" id="{3DE94331-B9BD-4D14-A13A-2868661FB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2887" y="926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noFill/>
          <a:ln w="19050" cap="flat">
            <a:solidFill>
              <a:schemeClr val="tx1"/>
            </a:solidFill>
            <a:prstDash val="solid"/>
            <a:miter/>
          </a:ln>
        </p:spPr>
        <p:txBody>
          <a:bodyPr rtlCol="0" anchor="ctr"/>
          <a:lstStyle/>
          <a:p>
            <a:endParaRPr lang="en-US" dirty="0"/>
          </a:p>
        </p:txBody>
      </p:sp>
      <p:sp>
        <p:nvSpPr>
          <p:cNvPr id="5" name="Content Placeholder 4">
            <a:extLst>
              <a:ext uri="{FF2B5EF4-FFF2-40B4-BE49-F238E27FC236}">
                <a16:creationId xmlns:a16="http://schemas.microsoft.com/office/drawing/2014/main" id="{A3EA5CC8-A780-6CDE-42E0-AC9F9ACD48E0}"/>
              </a:ext>
            </a:extLst>
          </p:cNvPr>
          <p:cNvSpPr>
            <a:spLocks noGrp="1"/>
          </p:cNvSpPr>
          <p:nvPr>
            <p:ph idx="1"/>
          </p:nvPr>
        </p:nvSpPr>
        <p:spPr>
          <a:xfrm>
            <a:off x="637008" y="536650"/>
            <a:ext cx="6032766" cy="5689979"/>
          </a:xfrm>
        </p:spPr>
        <p:txBody>
          <a:bodyPr>
            <a:normAutofit fontScale="92500" lnSpcReduction="10000"/>
          </a:bodyPr>
          <a:lstStyle/>
          <a:p>
            <a:r>
              <a:rPr lang="en-US" sz="2000" dirty="0"/>
              <a:t>Warming up is important for dancers due to the physical intensity the art form requires. Here are some key reasons for warming up:</a:t>
            </a:r>
          </a:p>
          <a:p>
            <a:pPr marL="342900" indent="-342900">
              <a:buAutoNum type="arabicParenR"/>
            </a:pPr>
            <a:r>
              <a:rPr lang="en-US" sz="2000" dirty="0"/>
              <a:t>Muscle Activations – Warming up activates the right muscle groups used to dance ensuring they are reading for the movements involved. </a:t>
            </a:r>
          </a:p>
          <a:p>
            <a:pPr marL="342900" indent="-342900">
              <a:buAutoNum type="arabicParenR"/>
            </a:pPr>
            <a:r>
              <a:rPr lang="en-US" sz="2000" dirty="0"/>
              <a:t>Injury Prevention – A proper warm-up helps to reduce the possibility of sprains and strains by preparing the muscles and joints correctly. </a:t>
            </a:r>
          </a:p>
          <a:p>
            <a:pPr marL="342900" indent="-342900">
              <a:buAutoNum type="arabicParenR"/>
            </a:pPr>
            <a:r>
              <a:rPr lang="en-US" sz="2000" dirty="0"/>
              <a:t>Enhanced Performance – A good warm-up can lead to a better performance as it increases muscle temperature and blood flow, allowing for more control and precision in the movements and overall performance. </a:t>
            </a:r>
          </a:p>
          <a:p>
            <a:pPr marL="342900" indent="-342900">
              <a:buAutoNum type="arabicParenR"/>
            </a:pPr>
            <a:r>
              <a:rPr lang="en-US" sz="2000" dirty="0"/>
              <a:t>Mental Preparation – Allows dancers to mentally prepare for the task ahead, helping them focus and get into a  professional mindset. </a:t>
            </a:r>
          </a:p>
          <a:p>
            <a:pPr marL="342900" indent="-342900">
              <a:buAutoNum type="arabicParenR"/>
            </a:pPr>
            <a:r>
              <a:rPr lang="en-US" sz="2000" dirty="0"/>
              <a:t>Coordination and Balance – Helps to improve coordination and balance.</a:t>
            </a:r>
          </a:p>
          <a:p>
            <a:pPr marL="342900" indent="-342900">
              <a:buAutoNum type="arabicParenR"/>
            </a:pPr>
            <a:r>
              <a:rPr lang="en-US" sz="2000" dirty="0"/>
              <a:t>Increase in Heart Rate. It gradually raises the heart rate, reducing the risk of cardiovascular strains and or ensuring the dancers can dance at their highest potential. </a:t>
            </a:r>
          </a:p>
          <a:p>
            <a:pPr algn="ctr"/>
            <a:r>
              <a:rPr lang="en-US" sz="2600" dirty="0">
                <a:solidFill>
                  <a:srgbClr val="FF0000"/>
                </a:solidFill>
              </a:rPr>
              <a:t>IN SUMMARY INCORPORATING COMPREHENSIVE WARM-UPS IS ESSENTIAL FOR DANCERS TO MAINTAIN THEIR OVERALL HEALTH, ENHANCE PERFORMANCE, TECHNIQUE AND AVOID CHANCE OF INJURY. </a:t>
            </a:r>
          </a:p>
          <a:p>
            <a:endParaRPr lang="en-GB" dirty="0"/>
          </a:p>
        </p:txBody>
      </p:sp>
      <p:pic>
        <p:nvPicPr>
          <p:cNvPr id="7" name="Picture 6" descr="A person holding a jacket and a person holding a pole&#10;&#10;Description automatically generated">
            <a:extLst>
              <a:ext uri="{FF2B5EF4-FFF2-40B4-BE49-F238E27FC236}">
                <a16:creationId xmlns:a16="http://schemas.microsoft.com/office/drawing/2014/main" id="{A8E7EF9E-1A12-C6BA-837F-17F1BC2B1E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9887" y="3429893"/>
            <a:ext cx="3802464" cy="2525074"/>
          </a:xfrm>
          <a:prstGeom prst="rect">
            <a:avLst/>
          </a:prstGeom>
        </p:spPr>
      </p:pic>
      <p:sp>
        <p:nvSpPr>
          <p:cNvPr id="8" name="TextBox 7">
            <a:extLst>
              <a:ext uri="{FF2B5EF4-FFF2-40B4-BE49-F238E27FC236}">
                <a16:creationId xmlns:a16="http://schemas.microsoft.com/office/drawing/2014/main" id="{3A639C4F-1E04-8E95-69A2-835304E45A14}"/>
              </a:ext>
            </a:extLst>
          </p:cNvPr>
          <p:cNvSpPr txBox="1"/>
          <p:nvPr/>
        </p:nvSpPr>
        <p:spPr>
          <a:xfrm>
            <a:off x="7369529" y="5954967"/>
            <a:ext cx="3802464" cy="230832"/>
          </a:xfrm>
          <a:prstGeom prst="rect">
            <a:avLst/>
          </a:prstGeom>
          <a:noFill/>
        </p:spPr>
        <p:txBody>
          <a:bodyPr wrap="square" rtlCol="0">
            <a:spAutoFit/>
          </a:bodyPr>
          <a:lstStyle/>
          <a:p>
            <a:r>
              <a:rPr lang="en-GB" sz="900" dirty="0">
                <a:hlinkClick r:id="rId3" tooltip="https://www.bachilleratocinefilo.com/2020/09/las-categorias-de-platon-francisco.html"/>
              </a:rPr>
              <a:t>This Photo</a:t>
            </a:r>
            <a:r>
              <a:rPr lang="en-GB" sz="900" dirty="0"/>
              <a:t> by Unknown Author is licensed under </a:t>
            </a:r>
            <a:r>
              <a:rPr lang="en-GB" sz="900" dirty="0">
                <a:hlinkClick r:id="rId4" tooltip="https://creativecommons.org/licenses/by-nc/3.0/"/>
              </a:rPr>
              <a:t>CC BY-NC</a:t>
            </a:r>
            <a:endParaRPr lang="en-GB" sz="900" dirty="0"/>
          </a:p>
        </p:txBody>
      </p:sp>
    </p:spTree>
    <p:extLst>
      <p:ext uri="{BB962C8B-B14F-4D97-AF65-F5344CB8AC3E}">
        <p14:creationId xmlns:p14="http://schemas.microsoft.com/office/powerpoint/2010/main" val="40309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31C6-D7C0-FD8F-800C-6F95C65C0998}"/>
              </a:ext>
            </a:extLst>
          </p:cNvPr>
          <p:cNvSpPr>
            <a:spLocks noGrp="1"/>
          </p:cNvSpPr>
          <p:nvPr>
            <p:ph type="title"/>
          </p:nvPr>
        </p:nvSpPr>
        <p:spPr/>
        <p:txBody>
          <a:bodyPr>
            <a:normAutofit/>
          </a:bodyPr>
          <a:lstStyle/>
          <a:p>
            <a:pPr algn="ctr"/>
            <a:r>
              <a:rPr lang="en-GB" sz="4800" dirty="0">
                <a:solidFill>
                  <a:srgbClr val="FF0000"/>
                </a:solidFill>
              </a:rPr>
              <a:t>The importance of cooling down</a:t>
            </a:r>
          </a:p>
        </p:txBody>
      </p:sp>
      <p:sp>
        <p:nvSpPr>
          <p:cNvPr id="3" name="Content Placeholder 2">
            <a:extLst>
              <a:ext uri="{FF2B5EF4-FFF2-40B4-BE49-F238E27FC236}">
                <a16:creationId xmlns:a16="http://schemas.microsoft.com/office/drawing/2014/main" id="{3DE2C8D2-D93D-7DA1-A413-02B3108EC421}"/>
              </a:ext>
            </a:extLst>
          </p:cNvPr>
          <p:cNvSpPr>
            <a:spLocks noGrp="1"/>
          </p:cNvSpPr>
          <p:nvPr>
            <p:ph idx="1"/>
          </p:nvPr>
        </p:nvSpPr>
        <p:spPr/>
        <p:txBody>
          <a:bodyPr>
            <a:normAutofit lnSpcReduction="10000"/>
          </a:bodyPr>
          <a:lstStyle/>
          <a:p>
            <a:r>
              <a:rPr lang="en-GB" sz="2000" dirty="0">
                <a:solidFill>
                  <a:srgbClr val="FF0000"/>
                </a:solidFill>
              </a:rPr>
              <a:t>Cooling Down is crucial part of a dancer everyday life, and its importance cannot be overplayed. Here are reasons why cooling down is crucial: </a:t>
            </a:r>
          </a:p>
          <a:p>
            <a:pPr marL="514350" indent="-514350">
              <a:buAutoNum type="arabicParenR"/>
            </a:pPr>
            <a:r>
              <a:rPr lang="en-GB" sz="1700" dirty="0"/>
              <a:t>Muscle Recovery – Helps bring down the heart rate and allows blood to the muscles, which helps in the removal of waste products such as lactic acid. This can help prevent stiffness and soreness in the muscles. </a:t>
            </a:r>
          </a:p>
          <a:p>
            <a:pPr marL="514350" indent="-514350">
              <a:buAutoNum type="arabicParenR"/>
            </a:pPr>
            <a:r>
              <a:rPr lang="en-GB" sz="1700" dirty="0"/>
              <a:t>Flexibility – Gentles stretches during the cool-down can increase flexibility and maintain range of movement. </a:t>
            </a:r>
          </a:p>
          <a:p>
            <a:pPr marL="514350" indent="-514350">
              <a:buAutoNum type="arabicParenR"/>
            </a:pPr>
            <a:r>
              <a:rPr lang="en-GB" sz="1700" dirty="0"/>
              <a:t>Injury Prevention – Can help reduce the chance of injuries by reducing tension in the body and drawing attention to proper body alignment. This is important for dancers who put themselves physically through a lot of stress in class, rehearsals and performances.</a:t>
            </a:r>
          </a:p>
          <a:p>
            <a:pPr marL="514350" indent="-514350">
              <a:buAutoNum type="arabicParenR"/>
            </a:pPr>
            <a:r>
              <a:rPr lang="en-GB" sz="1700" dirty="0"/>
              <a:t>Mental Transition – Provides a moment of calm from the intense work dancers do bringing them to a more relaxed state of mind. This can help reduce overall wellbeing.</a:t>
            </a:r>
          </a:p>
          <a:p>
            <a:pPr marL="514350" indent="-514350">
              <a:buAutoNum type="arabicParenR"/>
            </a:pPr>
            <a:r>
              <a:rPr lang="en-GB" sz="1700" dirty="0"/>
              <a:t>Physical Awareness – Allows dancers to check in with themselves physically and mentally, allowing greater awareness of any areas that feel tight, sore or strained for future tasks. </a:t>
            </a:r>
          </a:p>
          <a:p>
            <a:pPr marL="514350" indent="-514350">
              <a:buAutoNum type="arabicParenR"/>
            </a:pPr>
            <a:r>
              <a:rPr lang="en-GB" sz="1700" dirty="0"/>
              <a:t>Establishing a routine – Installs discipline which can help a dancer's overall development as an artist.  </a:t>
            </a:r>
          </a:p>
          <a:p>
            <a:endParaRPr lang="en-GB" sz="1800" dirty="0"/>
          </a:p>
          <a:p>
            <a:pPr marL="514350" indent="-514350">
              <a:buAutoNum type="arabicParenR"/>
            </a:pPr>
            <a:endParaRPr lang="en-GB" dirty="0"/>
          </a:p>
        </p:txBody>
      </p:sp>
      <p:sp>
        <p:nvSpPr>
          <p:cNvPr id="4" name="Text Placeholder 3">
            <a:extLst>
              <a:ext uri="{FF2B5EF4-FFF2-40B4-BE49-F238E27FC236}">
                <a16:creationId xmlns:a16="http://schemas.microsoft.com/office/drawing/2014/main" id="{DCDBB138-9A6E-24CB-8275-6DE76B98CD99}"/>
              </a:ext>
            </a:extLst>
          </p:cNvPr>
          <p:cNvSpPr>
            <a:spLocks noGrp="1"/>
          </p:cNvSpPr>
          <p:nvPr>
            <p:ph type="body" sz="half" idx="2"/>
          </p:nvPr>
        </p:nvSpPr>
        <p:spPr/>
        <p:txBody>
          <a:bodyPr/>
          <a:lstStyle/>
          <a:p>
            <a:endParaRPr lang="en-GB" dirty="0"/>
          </a:p>
        </p:txBody>
      </p:sp>
      <p:pic>
        <p:nvPicPr>
          <p:cNvPr id="6" name="Picture 5" descr="A group of people dancing on a wooden floor&#10;&#10;Description automatically generated">
            <a:extLst>
              <a:ext uri="{FF2B5EF4-FFF2-40B4-BE49-F238E27FC236}">
                <a16:creationId xmlns:a16="http://schemas.microsoft.com/office/drawing/2014/main" id="{93108532-1624-226E-2090-A6C50F2BCD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6613" y="2335893"/>
            <a:ext cx="4065815" cy="2710543"/>
          </a:xfrm>
          <a:prstGeom prst="rect">
            <a:avLst/>
          </a:prstGeom>
        </p:spPr>
      </p:pic>
      <p:sp>
        <p:nvSpPr>
          <p:cNvPr id="7" name="TextBox 6">
            <a:extLst>
              <a:ext uri="{FF2B5EF4-FFF2-40B4-BE49-F238E27FC236}">
                <a16:creationId xmlns:a16="http://schemas.microsoft.com/office/drawing/2014/main" id="{D37D7862-1908-B3AA-ED1A-4ECC732894D7}"/>
              </a:ext>
            </a:extLst>
          </p:cNvPr>
          <p:cNvSpPr txBox="1"/>
          <p:nvPr/>
        </p:nvSpPr>
        <p:spPr>
          <a:xfrm>
            <a:off x="836613" y="5079093"/>
            <a:ext cx="4065815" cy="230832"/>
          </a:xfrm>
          <a:prstGeom prst="rect">
            <a:avLst/>
          </a:prstGeom>
          <a:noFill/>
        </p:spPr>
        <p:txBody>
          <a:bodyPr wrap="square" rtlCol="0">
            <a:spAutoFit/>
          </a:bodyPr>
          <a:lstStyle/>
          <a:p>
            <a:r>
              <a:rPr lang="en-GB" sz="900" dirty="0">
                <a:hlinkClick r:id="rId3" tooltip="https://www.fotonerd.it/west-side-story-trailer/"/>
              </a:rPr>
              <a:t>This Photo</a:t>
            </a:r>
            <a:r>
              <a:rPr lang="en-GB" sz="900" dirty="0"/>
              <a:t> by Unknown Author is licensed under </a:t>
            </a:r>
            <a:r>
              <a:rPr lang="en-GB" sz="900" dirty="0">
                <a:hlinkClick r:id="rId4" tooltip="https://creativecommons.org/licenses/by-nc-nd/3.0/"/>
              </a:rPr>
              <a:t>CC BY-NC-ND</a:t>
            </a:r>
            <a:endParaRPr lang="en-GB" sz="900" dirty="0"/>
          </a:p>
        </p:txBody>
      </p:sp>
    </p:spTree>
    <p:extLst>
      <p:ext uri="{BB962C8B-B14F-4D97-AF65-F5344CB8AC3E}">
        <p14:creationId xmlns:p14="http://schemas.microsoft.com/office/powerpoint/2010/main" val="46444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4C3A-FB9C-8910-2C84-30BD6092EAC9}"/>
              </a:ext>
            </a:extLst>
          </p:cNvPr>
          <p:cNvSpPr>
            <a:spLocks noGrp="1"/>
          </p:cNvSpPr>
          <p:nvPr>
            <p:ph type="title"/>
          </p:nvPr>
        </p:nvSpPr>
        <p:spPr>
          <a:xfrm>
            <a:off x="999550" y="546485"/>
            <a:ext cx="10326688" cy="966629"/>
          </a:xfrm>
          <a:solidFill>
            <a:schemeClr val="accent2"/>
          </a:solidFill>
          <a:ln>
            <a:solidFill>
              <a:schemeClr val="tx1"/>
            </a:solidFill>
          </a:ln>
        </p:spPr>
        <p:txBody>
          <a:bodyPr>
            <a:normAutofit/>
          </a:bodyPr>
          <a:lstStyle/>
          <a:p>
            <a:pPr algn="ctr"/>
            <a:r>
              <a:rPr lang="en-GB" dirty="0"/>
              <a:t>Try these before and after your next class </a:t>
            </a:r>
            <a:r>
              <a:rPr lang="en-GB" dirty="0">
                <a:sym typeface="Wingdings" panose="05000000000000000000" pitchFamily="2" charset="2"/>
              </a:rPr>
              <a:t> </a:t>
            </a:r>
            <a:endParaRPr lang="en-GB" dirty="0"/>
          </a:p>
        </p:txBody>
      </p:sp>
      <p:sp>
        <p:nvSpPr>
          <p:cNvPr id="3" name="Text Placeholder 2">
            <a:extLst>
              <a:ext uri="{FF2B5EF4-FFF2-40B4-BE49-F238E27FC236}">
                <a16:creationId xmlns:a16="http://schemas.microsoft.com/office/drawing/2014/main" id="{94165BF6-CEBE-D693-215B-14A9CCFDCA44}"/>
              </a:ext>
            </a:extLst>
          </p:cNvPr>
          <p:cNvSpPr>
            <a:spLocks noGrp="1"/>
          </p:cNvSpPr>
          <p:nvPr>
            <p:ph type="body" idx="1"/>
          </p:nvPr>
        </p:nvSpPr>
        <p:spPr>
          <a:xfrm>
            <a:off x="942072" y="1570809"/>
            <a:ext cx="4968875" cy="377962"/>
          </a:xfrm>
        </p:spPr>
        <p:txBody>
          <a:bodyPr>
            <a:normAutofit fontScale="92500" lnSpcReduction="20000"/>
          </a:bodyPr>
          <a:lstStyle/>
          <a:p>
            <a:r>
              <a:rPr lang="en-GB" dirty="0"/>
              <a:t>Examples of a warm-up for dancers</a:t>
            </a:r>
          </a:p>
        </p:txBody>
      </p:sp>
      <p:sp>
        <p:nvSpPr>
          <p:cNvPr id="4" name="Content Placeholder 3">
            <a:extLst>
              <a:ext uri="{FF2B5EF4-FFF2-40B4-BE49-F238E27FC236}">
                <a16:creationId xmlns:a16="http://schemas.microsoft.com/office/drawing/2014/main" id="{FA772510-5879-431A-3644-A157A0554D54}"/>
              </a:ext>
            </a:extLst>
          </p:cNvPr>
          <p:cNvSpPr>
            <a:spLocks noGrp="1"/>
          </p:cNvSpPr>
          <p:nvPr>
            <p:ph sz="half" idx="2"/>
          </p:nvPr>
        </p:nvSpPr>
        <p:spPr>
          <a:xfrm>
            <a:off x="999550" y="1897837"/>
            <a:ext cx="4968875" cy="3697717"/>
          </a:xfrm>
        </p:spPr>
        <p:txBody>
          <a:bodyPr>
            <a:normAutofit fontScale="25000" lnSpcReduction="20000"/>
          </a:bodyPr>
          <a:lstStyle/>
          <a:p>
            <a:r>
              <a:rPr lang="en-US" sz="4000" u="sng" dirty="0">
                <a:effectLst/>
                <a:latin typeface="Calibri" panose="020F0502020204030204" pitchFamily="34" charset="0"/>
                <a:ea typeface="Calibri" panose="020F0502020204030204" pitchFamily="34" charset="0"/>
                <a:cs typeface="Times New Roman" panose="02020603050405020304" pitchFamily="18" charset="0"/>
              </a:rPr>
              <a:t>Muscle Activation </a:t>
            </a:r>
          </a:p>
          <a:p>
            <a:r>
              <a:rPr lang="en-US" sz="4000" b="0" dirty="0">
                <a:latin typeface="Calibri" panose="020F0502020204030204" pitchFamily="34" charset="0"/>
                <a:ea typeface="Calibri" panose="020F0502020204030204" pitchFamily="34" charset="0"/>
                <a:cs typeface="Times New Roman" panose="02020603050405020304" pitchFamily="18" charset="0"/>
              </a:rPr>
              <a:t>The Hundred – 5 pumps inhaling, 5 pumps exhaling x 10 sets</a:t>
            </a:r>
          </a:p>
          <a:p>
            <a:r>
              <a:rPr lang="en-US" sz="4000" b="0" dirty="0">
                <a:latin typeface="Calibri" panose="020F0502020204030204" pitchFamily="34" charset="0"/>
                <a:ea typeface="Calibri" panose="020F0502020204030204" pitchFamily="34" charset="0"/>
                <a:cs typeface="Times New Roman" panose="02020603050405020304" pitchFamily="18" charset="0"/>
              </a:rPr>
              <a:t>4-way leg raises (flexion, adduction, adduction, extension) 8-10 reps each leg</a:t>
            </a:r>
          </a:p>
          <a:p>
            <a:pPr lvl="0"/>
            <a:r>
              <a:rPr lang="en-US" sz="4000" b="0" dirty="0">
                <a:effectLst/>
                <a:latin typeface="Calibri" panose="020F0502020204030204" pitchFamily="34" charset="0"/>
                <a:ea typeface="Calibri" panose="020F0502020204030204" pitchFamily="34" charset="0"/>
                <a:cs typeface="Times New Roman" panose="02020603050405020304" pitchFamily="18" charset="0"/>
              </a:rPr>
              <a:t>Single leg stretch – 5-8 reps each side</a:t>
            </a:r>
            <a:r>
              <a:rPr lang="en-GB" sz="4000" b="0" dirty="0">
                <a:latin typeface="Calibri" panose="020F0502020204030204" pitchFamily="34" charset="0"/>
                <a:ea typeface="Calibri" panose="020F0502020204030204" pitchFamily="34" charset="0"/>
                <a:cs typeface="Times New Roman" panose="02020603050405020304" pitchFamily="18" charset="0"/>
              </a:rPr>
              <a:t>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Double leg stretch – 5-8 reps</a:t>
            </a:r>
            <a:r>
              <a:rPr lang="en-GB" sz="4000" b="0" dirty="0">
                <a:latin typeface="Calibri" panose="020F0502020204030204" pitchFamily="34" charset="0"/>
                <a:ea typeface="Calibri" panose="020F0502020204030204" pitchFamily="34" charset="0"/>
                <a:cs typeface="Times New Roman" panose="02020603050405020304" pitchFamily="18" charset="0"/>
              </a:rPr>
              <a:t> </a:t>
            </a:r>
          </a:p>
          <a:p>
            <a:pPr lvl="0"/>
            <a:r>
              <a:rPr lang="en-US" sz="4000" b="0" dirty="0">
                <a:effectLst/>
                <a:latin typeface="Calibri" panose="020F0502020204030204" pitchFamily="34" charset="0"/>
                <a:ea typeface="Calibri" panose="020F0502020204030204" pitchFamily="34" charset="0"/>
                <a:cs typeface="Times New Roman" panose="02020603050405020304" pitchFamily="18" charset="0"/>
              </a:rPr>
              <a:t>Alternating Swimmers – 5-8 reps each side</a:t>
            </a:r>
            <a:endParaRPr lang="en-GB" sz="4000" b="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4000" b="0" dirty="0">
                <a:effectLst/>
                <a:latin typeface="Calibri" panose="020F0502020204030204" pitchFamily="34" charset="0"/>
                <a:ea typeface="Calibri" panose="020F0502020204030204" pitchFamily="34" charset="0"/>
                <a:cs typeface="Times New Roman" panose="02020603050405020304" pitchFamily="18" charset="0"/>
              </a:rPr>
              <a:t>Clams – 10 reps each side (Add a band if you want extra resistance)</a:t>
            </a:r>
          </a:p>
          <a:p>
            <a:pPr lvl="0"/>
            <a:r>
              <a:rPr lang="en-US" sz="4000" b="0" dirty="0">
                <a:latin typeface="Calibri" panose="020F0502020204030204" pitchFamily="34" charset="0"/>
                <a:ea typeface="Calibri" panose="020F0502020204030204" pitchFamily="34" charset="0"/>
                <a:cs typeface="Times New Roman" panose="02020603050405020304" pitchFamily="18" charset="0"/>
              </a:rPr>
              <a:t>Feet Exercises with the TheraBand </a:t>
            </a:r>
          </a:p>
          <a:p>
            <a:pPr lvl="0"/>
            <a:r>
              <a:rPr lang="en-US" sz="4000" b="0" dirty="0">
                <a:effectLst/>
                <a:latin typeface="Calibri" panose="020F0502020204030204" pitchFamily="34" charset="0"/>
                <a:ea typeface="Calibri" panose="020F0502020204030204" pitchFamily="34" charset="0"/>
                <a:cs typeface="Times New Roman" panose="02020603050405020304" pitchFamily="18" charset="0"/>
              </a:rPr>
              <a:t>1–3-minute plank</a:t>
            </a:r>
            <a:endParaRPr lang="en-GB" sz="40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u="sng" dirty="0">
                <a:effectLst/>
                <a:latin typeface="Calibri" panose="020F0502020204030204" pitchFamily="34" charset="0"/>
                <a:ea typeface="Calibri" panose="020F0502020204030204" pitchFamily="34" charset="0"/>
                <a:cs typeface="Times New Roman" panose="02020603050405020304" pitchFamily="18" charset="0"/>
              </a:rPr>
              <a:t>Dynamic Range of Motion &amp; Balance</a:t>
            </a:r>
          </a:p>
          <a:p>
            <a:r>
              <a:rPr lang="en-US" sz="4000" b="0" dirty="0">
                <a:latin typeface="Calibri" panose="020F0502020204030204" pitchFamily="34" charset="0"/>
                <a:ea typeface="Calibri" panose="020F0502020204030204" pitchFamily="34" charset="0"/>
                <a:cs typeface="Times New Roman" panose="02020603050405020304" pitchFamily="18" charset="0"/>
              </a:rPr>
              <a:t>Up dog to plank to cobra to plank to up dog – 5 times</a:t>
            </a:r>
            <a:endParaRPr lang="en-GB" sz="4000" b="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4000" b="0" dirty="0">
                <a:latin typeface="Calibri" panose="020F0502020204030204" pitchFamily="34" charset="0"/>
                <a:ea typeface="Calibri" panose="020F0502020204030204" pitchFamily="34" charset="0"/>
                <a:cs typeface="Times New Roman" panose="02020603050405020304" pitchFamily="18" charset="0"/>
              </a:rPr>
              <a:t>Cat Cow (10 reps) and Thread the needle dynamic stretch (4 each side)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Runner's lunge knee drops (4 each side)</a:t>
            </a:r>
            <a:endParaRPr lang="en-GB" sz="4000" b="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4000" b="0" dirty="0">
                <a:effectLst/>
                <a:latin typeface="Calibri" panose="020F0502020204030204" pitchFamily="34" charset="0"/>
                <a:ea typeface="Calibri" panose="020F0502020204030204" pitchFamily="34" charset="0"/>
                <a:cs typeface="Times New Roman" panose="02020603050405020304" pitchFamily="18" charset="0"/>
              </a:rPr>
              <a:t>Spiderman lunges to hamstring stretch – 5 each side</a:t>
            </a:r>
          </a:p>
          <a:p>
            <a:pPr lvl="0"/>
            <a:r>
              <a:rPr lang="en-US" sz="4000" b="0" dirty="0">
                <a:latin typeface="Calibri" panose="020F0502020204030204" pitchFamily="34" charset="0"/>
                <a:ea typeface="Calibri" panose="020F0502020204030204" pitchFamily="34" charset="0"/>
                <a:cs typeface="Times New Roman" panose="02020603050405020304" pitchFamily="18" charset="0"/>
              </a:rPr>
              <a:t>Standing Aeroplane balance – 5 each leg</a:t>
            </a:r>
          </a:p>
          <a:p>
            <a:pPr lvl="0"/>
            <a:r>
              <a:rPr lang="en-GB" sz="4000" u="sng" dirty="0">
                <a:latin typeface="Calibri" panose="020F0502020204030204" pitchFamily="34" charset="0"/>
                <a:ea typeface="Calibri" panose="020F0502020204030204" pitchFamily="34" charset="0"/>
                <a:cs typeface="Times New Roman" panose="02020603050405020304" pitchFamily="18" charset="0"/>
              </a:rPr>
              <a:t>Cardio </a:t>
            </a:r>
          </a:p>
          <a:p>
            <a:pPr lvl="0"/>
            <a:r>
              <a:rPr lang="en-GB" sz="4000" b="0" dirty="0">
                <a:effectLst/>
                <a:latin typeface="Calibri" panose="020F0502020204030204" pitchFamily="34" charset="0"/>
                <a:ea typeface="Calibri" panose="020F0502020204030204" pitchFamily="34" charset="0"/>
                <a:cs typeface="Times New Roman" panose="02020603050405020304" pitchFamily="18" charset="0"/>
              </a:rPr>
              <a:t>Running on spot or around room (1 minute)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Skips in place – 50  reps total</a:t>
            </a:r>
            <a:r>
              <a:rPr lang="en-GB" sz="4000" b="0" dirty="0">
                <a:latin typeface="Calibri" panose="020F0502020204030204" pitchFamily="34" charset="0"/>
                <a:ea typeface="Calibri" panose="020F0502020204030204" pitchFamily="34" charset="0"/>
                <a:cs typeface="Times New Roman" panose="02020603050405020304" pitchFamily="18" charset="0"/>
              </a:rPr>
              <a:t>,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High knees – 20 reps total</a:t>
            </a:r>
            <a:r>
              <a:rPr lang="en-GB" sz="4000" b="0" dirty="0">
                <a:latin typeface="Calibri" panose="020F0502020204030204" pitchFamily="34" charset="0"/>
                <a:ea typeface="Calibri" panose="020F0502020204030204" pitchFamily="34" charset="0"/>
                <a:cs typeface="Times New Roman" panose="02020603050405020304" pitchFamily="18" charset="0"/>
              </a:rPr>
              <a:t>,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Jumping jacks – 50 reps</a:t>
            </a:r>
            <a:r>
              <a:rPr lang="en-GB" sz="4000" b="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0" dirty="0">
                <a:effectLst/>
                <a:latin typeface="Calibri" panose="020F0502020204030204" pitchFamily="34" charset="0"/>
                <a:ea typeface="Calibri" panose="020F0502020204030204" pitchFamily="34" charset="0"/>
                <a:cs typeface="Times New Roman" panose="02020603050405020304" pitchFamily="18" charset="0"/>
              </a:rPr>
              <a:t>Leg swings – forward to backwards and side to side – 10 each side</a:t>
            </a:r>
            <a:r>
              <a:rPr lang="en-GB" sz="4000" b="0" dirty="0">
                <a:latin typeface="Calibri" panose="020F0502020204030204" pitchFamily="34" charset="0"/>
                <a:ea typeface="Calibri" panose="020F0502020204030204" pitchFamily="34" charset="0"/>
                <a:cs typeface="Times New Roman" panose="02020603050405020304" pitchFamily="18" charset="0"/>
              </a:rPr>
              <a:t>, </a:t>
            </a:r>
            <a:r>
              <a:rPr lang="en-US" sz="4000" b="0" dirty="0">
                <a:latin typeface="Calibri" panose="020F0502020204030204" pitchFamily="34" charset="0"/>
                <a:ea typeface="Calibri" panose="020F0502020204030204" pitchFamily="34" charset="0"/>
                <a:cs typeface="Times New Roman" panose="02020603050405020304" pitchFamily="18" charset="0"/>
              </a:rPr>
              <a:t>Calf</a:t>
            </a:r>
            <a:r>
              <a:rPr lang="en-US" sz="4000" b="0" dirty="0">
                <a:effectLst/>
                <a:latin typeface="Calibri" panose="020F0502020204030204" pitchFamily="34" charset="0"/>
                <a:ea typeface="Calibri" panose="020F0502020204030204" pitchFamily="34" charset="0"/>
                <a:cs typeface="Times New Roman" panose="02020603050405020304" pitchFamily="18" charset="0"/>
              </a:rPr>
              <a:t> raises in Parallel– </a:t>
            </a:r>
            <a:r>
              <a:rPr lang="en-GB" sz="4000" b="0" dirty="0">
                <a:effectLst/>
                <a:latin typeface="Calibri" panose="020F0502020204030204" pitchFamily="34" charset="0"/>
                <a:ea typeface="Calibri" panose="020F0502020204030204" pitchFamily="34" charset="0"/>
                <a:cs typeface="Times New Roman" panose="02020603050405020304" pitchFamily="18" charset="0"/>
              </a:rPr>
              <a:t>16 each leg</a:t>
            </a:r>
          </a:p>
          <a:p>
            <a:pPr lvl="0" algn="ctr"/>
            <a:r>
              <a:rPr lang="en-GB" sz="4000" b="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warmup can be anything from 10 – 35 minutes</a:t>
            </a:r>
            <a:endParaRPr lang="en-GB" sz="4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E0325D8D-F2CB-98DD-5B75-A209854C88D4}"/>
              </a:ext>
            </a:extLst>
          </p:cNvPr>
          <p:cNvSpPr>
            <a:spLocks noGrp="1"/>
          </p:cNvSpPr>
          <p:nvPr>
            <p:ph type="body" sz="quarter" idx="3"/>
          </p:nvPr>
        </p:nvSpPr>
        <p:spPr>
          <a:xfrm>
            <a:off x="6162894" y="1513114"/>
            <a:ext cx="5087034" cy="377962"/>
          </a:xfrm>
        </p:spPr>
        <p:txBody>
          <a:bodyPr>
            <a:normAutofit fontScale="92500" lnSpcReduction="20000"/>
          </a:bodyPr>
          <a:lstStyle/>
          <a:p>
            <a:r>
              <a:rPr lang="en-GB" dirty="0"/>
              <a:t>Examples of a cool-down for dancers</a:t>
            </a:r>
          </a:p>
        </p:txBody>
      </p:sp>
      <p:sp>
        <p:nvSpPr>
          <p:cNvPr id="6" name="Content Placeholder 5">
            <a:extLst>
              <a:ext uri="{FF2B5EF4-FFF2-40B4-BE49-F238E27FC236}">
                <a16:creationId xmlns:a16="http://schemas.microsoft.com/office/drawing/2014/main" id="{B8F6CF64-E247-BE49-7F90-2DEEC92A30C6}"/>
              </a:ext>
            </a:extLst>
          </p:cNvPr>
          <p:cNvSpPr>
            <a:spLocks noGrp="1"/>
          </p:cNvSpPr>
          <p:nvPr>
            <p:ph sz="quarter" idx="4"/>
          </p:nvPr>
        </p:nvSpPr>
        <p:spPr>
          <a:xfrm>
            <a:off x="6162894" y="1897837"/>
            <a:ext cx="5087034" cy="3402418"/>
          </a:xfrm>
        </p:spPr>
        <p:txBody>
          <a:bodyPr>
            <a:normAutofit fontScale="25000" lnSpcReduction="20000"/>
          </a:bodyPr>
          <a:lstStyle/>
          <a:p>
            <a:pPr marL="571500" indent="-571500">
              <a:buFontTx/>
              <a:buChar char="-"/>
            </a:pPr>
            <a:r>
              <a:rPr lang="en-GB" sz="4400" b="0" dirty="0">
                <a:latin typeface="Calibri" panose="020F0502020204030204" pitchFamily="34" charset="0"/>
                <a:ea typeface="Calibri" panose="020F0502020204030204" pitchFamily="34" charset="0"/>
                <a:cs typeface="Calibri" panose="020F0502020204030204" pitchFamily="34" charset="0"/>
              </a:rPr>
              <a:t>Light activity such as walking around the space, or light movements on the spot.</a:t>
            </a:r>
          </a:p>
          <a:p>
            <a:pPr marL="571500" indent="-571500">
              <a:buFontTx/>
              <a:buChar char="-"/>
            </a:pPr>
            <a:r>
              <a:rPr lang="en-GB" sz="4400" b="0" dirty="0">
                <a:latin typeface="Calibri" panose="020F0502020204030204" pitchFamily="34" charset="0"/>
                <a:ea typeface="Calibri" panose="020F0502020204030204" pitchFamily="34" charset="0"/>
                <a:cs typeface="Calibri" panose="020F0502020204030204" pitchFamily="34" charset="0"/>
              </a:rPr>
              <a:t>Isolated movements of a part of a body such as hips, knees, shoulders, and ankle joints for example (shoulder rolls, hip circles)</a:t>
            </a:r>
          </a:p>
          <a:p>
            <a:pPr marL="571500" indent="-571500">
              <a:buFontTx/>
              <a:buChar char="-"/>
            </a:pPr>
            <a:r>
              <a:rPr lang="en-GB" sz="4400" b="0" dirty="0">
                <a:latin typeface="Calibri" panose="020F0502020204030204" pitchFamily="34" charset="0"/>
                <a:ea typeface="Calibri" panose="020F0502020204030204" pitchFamily="34" charset="0"/>
                <a:cs typeface="Calibri" panose="020F0502020204030204" pitchFamily="34" charset="0"/>
              </a:rPr>
              <a:t>Stretching out main muscle groups including hip flexors, hamstrings, back, hips, front of shoulder muscles, quadriceps, arms, calves, neck muscles. </a:t>
            </a:r>
          </a:p>
          <a:p>
            <a:pPr marL="571500" indent="-571500">
              <a:buFontTx/>
              <a:buChar char="-"/>
            </a:pPr>
            <a:r>
              <a:rPr lang="en-GB" sz="4400" b="0" dirty="0">
                <a:latin typeface="Calibri" panose="020F0502020204030204" pitchFamily="34" charset="0"/>
                <a:ea typeface="Calibri" panose="020F0502020204030204" pitchFamily="34" charset="0"/>
                <a:cs typeface="Calibri" panose="020F0502020204030204" pitchFamily="34" charset="0"/>
              </a:rPr>
              <a:t>Foam rolling to relax tight muscles. </a:t>
            </a:r>
          </a:p>
          <a:p>
            <a:pPr marL="571500" indent="-571500">
              <a:buFontTx/>
              <a:buChar char="-"/>
            </a:pPr>
            <a:endParaRPr lang="en-GB" sz="4400" b="0" dirty="0">
              <a:latin typeface="Calibri" panose="020F0502020204030204" pitchFamily="34" charset="0"/>
              <a:ea typeface="Calibri" panose="020F0502020204030204" pitchFamily="34" charset="0"/>
              <a:cs typeface="Calibri" panose="020F0502020204030204" pitchFamily="34" charset="0"/>
            </a:endParaRPr>
          </a:p>
          <a:p>
            <a:pPr algn="ctr"/>
            <a:r>
              <a:rPr lang="en-GB" sz="4400" b="0" dirty="0">
                <a:solidFill>
                  <a:srgbClr val="FF0000"/>
                </a:solidFill>
                <a:latin typeface="Calibri" panose="020F0502020204030204" pitchFamily="34" charset="0"/>
                <a:ea typeface="Calibri" panose="020F0502020204030204" pitchFamily="34" charset="0"/>
                <a:cs typeface="Calibri" panose="020F0502020204030204" pitchFamily="34" charset="0"/>
              </a:rPr>
              <a:t>A cool-down can be anything from 5 – 30 minutes.</a:t>
            </a:r>
          </a:p>
        </p:txBody>
      </p:sp>
    </p:spTree>
    <p:extLst>
      <p:ext uri="{BB962C8B-B14F-4D97-AF65-F5344CB8AC3E}">
        <p14:creationId xmlns:p14="http://schemas.microsoft.com/office/powerpoint/2010/main" val="196868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Rectangle 23">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B6CBBCFF-B1DD-2635-DCAD-8A9DB8BA3A4B}"/>
              </a:ext>
            </a:extLst>
          </p:cNvPr>
          <p:cNvSpPr>
            <a:spLocks noGrp="1"/>
          </p:cNvSpPr>
          <p:nvPr>
            <p:ph type="title"/>
          </p:nvPr>
        </p:nvSpPr>
        <p:spPr>
          <a:xfrm>
            <a:off x="837642" y="477514"/>
            <a:ext cx="5556425" cy="688983"/>
          </a:xfrm>
        </p:spPr>
        <p:txBody>
          <a:bodyPr vert="horz" lIns="91440" tIns="45720" rIns="91440" bIns="45720" rtlCol="0" anchor="ctr">
            <a:normAutofit/>
          </a:bodyPr>
          <a:lstStyle/>
          <a:p>
            <a:pPr algn="ctr"/>
            <a:r>
              <a:rPr lang="en-US" sz="2000" b="1" kern="1200" spc="100" baseline="0" dirty="0">
                <a:solidFill>
                  <a:schemeClr val="tx1"/>
                </a:solidFill>
                <a:latin typeface="+mj-lt"/>
                <a:ea typeface="+mj-ea"/>
                <a:cs typeface="+mj-cs"/>
              </a:rPr>
              <a:t>Listening to your body and looking after mental health</a:t>
            </a:r>
          </a:p>
        </p:txBody>
      </p:sp>
      <p:sp>
        <p:nvSpPr>
          <p:cNvPr id="4" name="Text Placeholder 3">
            <a:extLst>
              <a:ext uri="{FF2B5EF4-FFF2-40B4-BE49-F238E27FC236}">
                <a16:creationId xmlns:a16="http://schemas.microsoft.com/office/drawing/2014/main" id="{2C407B05-8DF7-BB40-0D25-2098090D7D9D}"/>
              </a:ext>
            </a:extLst>
          </p:cNvPr>
          <p:cNvSpPr>
            <a:spLocks noGrp="1"/>
          </p:cNvSpPr>
          <p:nvPr>
            <p:ph type="body" sz="half" idx="2"/>
          </p:nvPr>
        </p:nvSpPr>
        <p:spPr>
          <a:xfrm>
            <a:off x="980433" y="1048795"/>
            <a:ext cx="5611301" cy="5379863"/>
          </a:xfrm>
        </p:spPr>
        <p:txBody>
          <a:bodyPr vert="horz" lIns="91440" tIns="45720" rIns="91440" bIns="45720" rtlCol="0">
            <a:normAutofit fontScale="92500" lnSpcReduction="20000"/>
          </a:bodyPr>
          <a:lstStyle/>
          <a:p>
            <a:r>
              <a:rPr lang="en-US" sz="1300" dirty="0"/>
              <a:t>Listening to your body and ensuring you look after your mental health are vital for dancers as the physical and emotional demands of dancing professionally and training as a dancer can lead to physical and emotional stress. Here are some important things to think about:</a:t>
            </a:r>
          </a:p>
          <a:p>
            <a:pPr marL="342900" indent="-342900">
              <a:buAutoNum type="arabicPeriod"/>
            </a:pPr>
            <a:r>
              <a:rPr lang="en-US" sz="1300" dirty="0">
                <a:solidFill>
                  <a:schemeClr val="accent4"/>
                </a:solidFill>
              </a:rPr>
              <a:t>Body Awareness – </a:t>
            </a:r>
            <a:r>
              <a:rPr lang="en-US" sz="1300" dirty="0"/>
              <a:t>Dancers should develop a strong sense of awareness in their body. This involves recognising signs of tiredness, pain or discomfort. </a:t>
            </a:r>
          </a:p>
          <a:p>
            <a:pPr marL="342900" indent="-342900">
              <a:buAutoNum type="arabicPeriod"/>
            </a:pPr>
            <a:r>
              <a:rPr lang="en-US" sz="1300" dirty="0">
                <a:solidFill>
                  <a:schemeClr val="accent4"/>
                </a:solidFill>
              </a:rPr>
              <a:t>Discomfort vs pain. </a:t>
            </a:r>
            <a:r>
              <a:rPr lang="en-US" sz="1300" dirty="0"/>
              <a:t>Discomfort is mild and temporary, maybe a strain or sprain, muscle tightness or fatigue, gradually eases. Pain is intense and persistent, often sharp, worsens with more activity can often mean injury. </a:t>
            </a:r>
          </a:p>
          <a:p>
            <a:pPr marL="342900" indent="-342900">
              <a:buAutoNum type="arabicPeriod"/>
            </a:pPr>
            <a:r>
              <a:rPr lang="en-US" sz="1300" dirty="0">
                <a:solidFill>
                  <a:schemeClr val="accent4"/>
                </a:solidFill>
              </a:rPr>
              <a:t>Rest &amp; Recovery – </a:t>
            </a:r>
            <a:r>
              <a:rPr lang="en-US" sz="1300" dirty="0"/>
              <a:t>Overtraining can lead to injuries and often burnout. Make sure to allow time for rests days and engage in recovering such as foam rolling, feet rolling, yoga, sports massage, plenty of sleep, baths. Also engaging in another hobby or interest and switching off from dance i.e. reading, watching movie, going out with friends and family, going on holiday, playing football with your mates, getting your nails done, learning a hobby like cooking or learning language. </a:t>
            </a:r>
          </a:p>
          <a:p>
            <a:pPr marL="342900" indent="-342900">
              <a:buAutoNum type="arabicPeriod"/>
            </a:pPr>
            <a:r>
              <a:rPr lang="en-US" sz="1300" dirty="0">
                <a:solidFill>
                  <a:schemeClr val="accent4"/>
                </a:solidFill>
              </a:rPr>
              <a:t>Nutrition – </a:t>
            </a:r>
            <a:r>
              <a:rPr lang="en-US" sz="1300" dirty="0"/>
              <a:t>A balance diet helps physical and mental performance. Fueling the body right for intense training helps maintain energy level and muscle growth/repair. </a:t>
            </a:r>
          </a:p>
          <a:p>
            <a:pPr marL="342900" indent="-342900">
              <a:buAutoNum type="arabicPeriod"/>
            </a:pPr>
            <a:r>
              <a:rPr lang="en-US" sz="1300" dirty="0">
                <a:solidFill>
                  <a:schemeClr val="accent4"/>
                </a:solidFill>
              </a:rPr>
              <a:t>Mental Health </a:t>
            </a:r>
            <a:r>
              <a:rPr lang="en-US" sz="1300" dirty="0"/>
              <a:t>– Incorporate things such as writing thoughts and feelings in a diary, breathing exercises, listening to relaxing music, talking to friends and family you trust, walking in nature, walking by the seaside, talking to a performance psychologist, talking to a consuellor, talking to a teacher or trusted adult about how your feeling, having fun outside of dance.</a:t>
            </a:r>
          </a:p>
          <a:p>
            <a:pPr marL="342900" indent="-342900">
              <a:buAutoNum type="arabicPeriod"/>
            </a:pPr>
            <a:r>
              <a:rPr lang="en-US" sz="1300" dirty="0">
                <a:solidFill>
                  <a:schemeClr val="accent4"/>
                </a:solidFill>
              </a:rPr>
              <a:t>Communication </a:t>
            </a:r>
            <a:r>
              <a:rPr lang="en-US" sz="1300" dirty="0"/>
              <a:t>– Taking to teachers, directors, peers, health practioners about physical or emotional challenges you are facing i.e. injury niggles, emotional distress etc. </a:t>
            </a:r>
          </a:p>
          <a:p>
            <a:pPr marL="342900" indent="-342900">
              <a:buAutoNum type="arabicPeriod"/>
            </a:pPr>
            <a:r>
              <a:rPr lang="en-US" sz="1300" dirty="0">
                <a:solidFill>
                  <a:schemeClr val="accent4"/>
                </a:solidFill>
              </a:rPr>
              <a:t>Seek Professional help </a:t>
            </a:r>
            <a:r>
              <a:rPr lang="en-US" sz="1300" dirty="0"/>
              <a:t>if concerned about persistent physical pain or mental health challenges.</a:t>
            </a:r>
          </a:p>
          <a:p>
            <a:pPr marL="342900" indent="-342900">
              <a:buAutoNum type="arabicPeriod"/>
            </a:pPr>
            <a:r>
              <a:rPr lang="en-US" sz="1300" dirty="0">
                <a:solidFill>
                  <a:schemeClr val="accent4"/>
                </a:solidFill>
              </a:rPr>
              <a:t>Community Support – </a:t>
            </a:r>
            <a:r>
              <a:rPr lang="en-US" sz="1300" dirty="0"/>
              <a:t>Being part of a supportive dance community can help avoid feelings of isolation or depression. Support one another, congratulate each other when you succeed and support each other when you have a setback. Be there for each other, encourage and build up camaraderie amongst your peers. Find supportive teachers who support you.</a:t>
            </a:r>
          </a:p>
          <a:p>
            <a:pPr algn="ctr"/>
            <a:r>
              <a:rPr lang="en-US" sz="1300" dirty="0">
                <a:solidFill>
                  <a:srgbClr val="FF0000"/>
                </a:solidFill>
              </a:rPr>
              <a:t>BY INCOROPORATING THESE IDEAS INTO YOUR EVERYDAY LIFE THIS CAN LEAD TO A MUCH MORE FULFILLING DANCE EXPERIENCE AS congratulate A PROFESSIONAL AND IN TRAINING AND ALSO IN YOUR EVERYDAY NORMAL LIFE. </a:t>
            </a:r>
          </a:p>
          <a:p>
            <a:pPr marL="342900" indent="-342900">
              <a:buAutoNum type="arabicPeriod"/>
            </a:pPr>
            <a:endParaRPr lang="en-US" dirty="0"/>
          </a:p>
        </p:txBody>
      </p:sp>
      <p:pic>
        <p:nvPicPr>
          <p:cNvPr id="14" name="Content Placeholder 13" descr="A microphone and a quote&#10;&#10;Description automatically generated">
            <a:extLst>
              <a:ext uri="{FF2B5EF4-FFF2-40B4-BE49-F238E27FC236}">
                <a16:creationId xmlns:a16="http://schemas.microsoft.com/office/drawing/2014/main" id="{D396F41A-24AD-0922-4C3B-0B4C87C21C4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33555" y="1373790"/>
            <a:ext cx="4110419" cy="4110419"/>
          </a:xfrm>
          <a:prstGeom prst="rect">
            <a:avLst/>
          </a:prstGeom>
        </p:spPr>
      </p:pic>
      <p:sp>
        <p:nvSpPr>
          <p:cNvPr id="28" name="Freeform: Shape 27">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dirty="0"/>
          </a:p>
        </p:txBody>
      </p:sp>
      <p:sp>
        <p:nvSpPr>
          <p:cNvPr id="15" name="TextBox 14">
            <a:extLst>
              <a:ext uri="{FF2B5EF4-FFF2-40B4-BE49-F238E27FC236}">
                <a16:creationId xmlns:a16="http://schemas.microsoft.com/office/drawing/2014/main" id="{542E0AC5-2679-8224-3977-A23E95389356}"/>
              </a:ext>
            </a:extLst>
          </p:cNvPr>
          <p:cNvSpPr txBox="1"/>
          <p:nvPr/>
        </p:nvSpPr>
        <p:spPr>
          <a:xfrm>
            <a:off x="10141640" y="5284154"/>
            <a:ext cx="1502334"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www.debbish.com/other-stuff/self-talk-and-self-kindness/">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spTree>
    <p:extLst>
      <p:ext uri="{BB962C8B-B14F-4D97-AF65-F5344CB8AC3E}">
        <p14:creationId xmlns:p14="http://schemas.microsoft.com/office/powerpoint/2010/main" val="247774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0864-A106-A898-75BF-3DDA03D3802B}"/>
              </a:ext>
            </a:extLst>
          </p:cNvPr>
          <p:cNvSpPr>
            <a:spLocks noGrp="1"/>
          </p:cNvSpPr>
          <p:nvPr>
            <p:ph type="title"/>
          </p:nvPr>
        </p:nvSpPr>
        <p:spPr>
          <a:xfrm>
            <a:off x="836613" y="609600"/>
            <a:ext cx="3932237" cy="1404256"/>
          </a:xfrm>
          <a:solidFill>
            <a:schemeClr val="accent2"/>
          </a:solidFill>
        </p:spPr>
        <p:txBody>
          <a:bodyPr>
            <a:normAutofit/>
          </a:bodyPr>
          <a:lstStyle/>
          <a:p>
            <a:r>
              <a:rPr lang="en-GB" sz="2800" dirty="0"/>
              <a:t>Long term body care in dance, tips for longevity in your training and dance career.</a:t>
            </a:r>
          </a:p>
        </p:txBody>
      </p:sp>
      <p:sp>
        <p:nvSpPr>
          <p:cNvPr id="3" name="Content Placeholder 2">
            <a:extLst>
              <a:ext uri="{FF2B5EF4-FFF2-40B4-BE49-F238E27FC236}">
                <a16:creationId xmlns:a16="http://schemas.microsoft.com/office/drawing/2014/main" id="{2DAA97AA-8676-2809-53B1-7D61AF035E0D}"/>
              </a:ext>
            </a:extLst>
          </p:cNvPr>
          <p:cNvSpPr>
            <a:spLocks noGrp="1"/>
          </p:cNvSpPr>
          <p:nvPr>
            <p:ph idx="1"/>
          </p:nvPr>
        </p:nvSpPr>
        <p:spPr>
          <a:xfrm>
            <a:off x="4836630" y="511629"/>
            <a:ext cx="6518757" cy="5301342"/>
          </a:xfrm>
        </p:spPr>
        <p:txBody>
          <a:bodyPr>
            <a:noAutofit/>
          </a:bodyPr>
          <a:lstStyle/>
          <a:p>
            <a:pPr algn="ctr"/>
            <a:r>
              <a:rPr lang="en-GB" sz="3600" dirty="0">
                <a:solidFill>
                  <a:srgbClr val="C00000"/>
                </a:solidFill>
              </a:rPr>
              <a:t>In conclusion this is everything we have covered so far: </a:t>
            </a:r>
          </a:p>
          <a:p>
            <a:r>
              <a:rPr lang="en-GB" sz="2000" dirty="0"/>
              <a:t>1) Scheduling regular appointments for physios, sports doctor, dance specialists, sports massage. </a:t>
            </a:r>
          </a:p>
          <a:p>
            <a:r>
              <a:rPr lang="en-GB" sz="2000" dirty="0"/>
              <a:t>2) Listening to your body and applying safe technique in dance classes.</a:t>
            </a:r>
          </a:p>
          <a:p>
            <a:r>
              <a:rPr lang="en-GB" sz="2000" dirty="0"/>
              <a:t>3) Cross training for injury prevention i.e. Pilates, Strength &amp; Conditioning,  Warming Up &amp; Cooling Down, Stretching.</a:t>
            </a:r>
          </a:p>
          <a:p>
            <a:r>
              <a:rPr lang="en-GB" sz="2000" dirty="0"/>
              <a:t>4) Good Nutrition, Sleep &amp; Rest &amp; Recovery. </a:t>
            </a:r>
          </a:p>
          <a:p>
            <a:r>
              <a:rPr lang="en-GB" sz="2000" dirty="0"/>
              <a:t>5) Mindfulness and Mental Health.</a:t>
            </a:r>
          </a:p>
          <a:p>
            <a:r>
              <a:rPr lang="en-GB" sz="2000" dirty="0"/>
              <a:t>6) Finding joy away from the studio with personal relationships and finding hobbies. </a:t>
            </a:r>
          </a:p>
          <a:p>
            <a:r>
              <a:rPr lang="en-GB" sz="2000" dirty="0"/>
              <a:t>7) Reading and learning new skills and knowledge about dance and about other things non-related to dance.</a:t>
            </a:r>
          </a:p>
          <a:p>
            <a:r>
              <a:rPr lang="en-GB" sz="2000" dirty="0">
                <a:solidFill>
                  <a:srgbClr val="C00000"/>
                </a:solidFill>
              </a:rPr>
              <a:t>BUT MOST IMPORTANTLY LOVING WHAT YOU DO AND ENSURING YOUR PASSION AND LOVE FOR DANCE IS ALWAYS AT THE BACK OF YOUR MIND</a:t>
            </a:r>
          </a:p>
        </p:txBody>
      </p:sp>
      <p:sp>
        <p:nvSpPr>
          <p:cNvPr id="4" name="Text Placeholder 3">
            <a:extLst>
              <a:ext uri="{FF2B5EF4-FFF2-40B4-BE49-F238E27FC236}">
                <a16:creationId xmlns:a16="http://schemas.microsoft.com/office/drawing/2014/main" id="{1662290D-A8FD-3238-3CB3-D067DADC96F6}"/>
              </a:ext>
            </a:extLst>
          </p:cNvPr>
          <p:cNvSpPr>
            <a:spLocks noGrp="1"/>
          </p:cNvSpPr>
          <p:nvPr>
            <p:ph type="body" sz="half" idx="2"/>
          </p:nvPr>
        </p:nvSpPr>
        <p:spPr>
          <a:xfrm>
            <a:off x="836612" y="2172607"/>
            <a:ext cx="3932237" cy="3500438"/>
          </a:xfrm>
        </p:spPr>
        <p:txBody>
          <a:bodyPr/>
          <a:lstStyle/>
          <a:p>
            <a:endParaRPr lang="en-GB" dirty="0"/>
          </a:p>
          <a:p>
            <a:r>
              <a:rPr lang="en-GB" dirty="0"/>
              <a:t>JJ</a:t>
            </a:r>
          </a:p>
          <a:p>
            <a:endParaRPr lang="en-GB" dirty="0"/>
          </a:p>
        </p:txBody>
      </p:sp>
      <p:pic>
        <p:nvPicPr>
          <p:cNvPr id="6" name="Picture 5" descr="A person jumping in the air&#10;&#10;Description automatically generated">
            <a:extLst>
              <a:ext uri="{FF2B5EF4-FFF2-40B4-BE49-F238E27FC236}">
                <a16:creationId xmlns:a16="http://schemas.microsoft.com/office/drawing/2014/main" id="{0703BC76-CB50-3BE6-2EF9-823CAB7792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36612" y="2172607"/>
            <a:ext cx="3463388" cy="2312533"/>
          </a:xfrm>
          <a:prstGeom prst="rect">
            <a:avLst/>
          </a:prstGeom>
        </p:spPr>
      </p:pic>
    </p:spTree>
    <p:extLst>
      <p:ext uri="{BB962C8B-B14F-4D97-AF65-F5344CB8AC3E}">
        <p14:creationId xmlns:p14="http://schemas.microsoft.com/office/powerpoint/2010/main" val="7524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EF2F-E301-EA1E-966E-B8C882D9281B}"/>
              </a:ext>
            </a:extLst>
          </p:cNvPr>
          <p:cNvSpPr>
            <a:spLocks noGrp="1"/>
          </p:cNvSpPr>
          <p:nvPr>
            <p:ph type="ctrTitle"/>
          </p:nvPr>
        </p:nvSpPr>
        <p:spPr>
          <a:solidFill>
            <a:srgbClr val="FFFF00"/>
          </a:solidFill>
        </p:spPr>
        <p:txBody>
          <a:bodyPr>
            <a:normAutofit/>
          </a:bodyPr>
          <a:lstStyle/>
          <a:p>
            <a:r>
              <a:rPr lang="en-GB" sz="4000" dirty="0"/>
              <a:t>IN CONCLUSION WHAT HAVE WE LEARNT TODAY AND THEN FIRE AWAY QUESTIONS TO ME </a:t>
            </a:r>
          </a:p>
        </p:txBody>
      </p:sp>
      <p:sp>
        <p:nvSpPr>
          <p:cNvPr id="3" name="Subtitle 2">
            <a:extLst>
              <a:ext uri="{FF2B5EF4-FFF2-40B4-BE49-F238E27FC236}">
                <a16:creationId xmlns:a16="http://schemas.microsoft.com/office/drawing/2014/main" id="{B66C2152-8DF8-1505-A719-F4E9B380CCD1}"/>
              </a:ext>
            </a:extLst>
          </p:cNvPr>
          <p:cNvSpPr>
            <a:spLocks noGrp="1"/>
          </p:cNvSpPr>
          <p:nvPr>
            <p:ph type="subTitle" idx="1"/>
          </p:nvPr>
        </p:nvSpPr>
        <p:spPr>
          <a:xfrm>
            <a:off x="6553865" y="4852499"/>
            <a:ext cx="4397164" cy="1057938"/>
          </a:xfrm>
          <a:solidFill>
            <a:schemeClr val="accent1">
              <a:lumMod val="60000"/>
              <a:lumOff val="40000"/>
            </a:schemeClr>
          </a:solidFill>
        </p:spPr>
        <p:txBody>
          <a:bodyPr/>
          <a:lstStyle/>
          <a:p>
            <a:r>
              <a:rPr lang="en-GB" dirty="0"/>
              <a:t>FIRE ME AWAY WITH KEY POINTS.. GO !!</a:t>
            </a:r>
          </a:p>
        </p:txBody>
      </p:sp>
    </p:spTree>
    <p:extLst>
      <p:ext uri="{BB962C8B-B14F-4D97-AF65-F5344CB8AC3E}">
        <p14:creationId xmlns:p14="http://schemas.microsoft.com/office/powerpoint/2010/main" val="156097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dirty="0"/>
          </a:p>
        </p:txBody>
      </p:sp>
      <p:sp useBgFill="1">
        <p:nvSpPr>
          <p:cNvPr id="14" name="Rectangle 13">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2A78A5A-CEFC-4859-2AC6-FAF30FB15A25}"/>
              </a:ext>
            </a:extLst>
          </p:cNvPr>
          <p:cNvSpPr>
            <a:spLocks noGrp="1"/>
          </p:cNvSpPr>
          <p:nvPr>
            <p:ph type="title"/>
          </p:nvPr>
        </p:nvSpPr>
        <p:spPr>
          <a:xfrm>
            <a:off x="8151548" y="1407381"/>
            <a:ext cx="3507051" cy="2904121"/>
          </a:xfrm>
        </p:spPr>
        <p:txBody>
          <a:bodyPr vert="horz" lIns="91440" tIns="45720" rIns="91440" bIns="45720" rtlCol="0" anchor="ctr">
            <a:normAutofit fontScale="90000"/>
          </a:bodyPr>
          <a:lstStyle/>
          <a:p>
            <a:pPr algn="ctr">
              <a:lnSpc>
                <a:spcPct val="90000"/>
              </a:lnSpc>
            </a:pPr>
            <a:r>
              <a:rPr lang="en-US" sz="4100" dirty="0"/>
              <a:t>Caring for your body: Nutrition, injury Prevention and longevity in dance</a:t>
            </a:r>
            <a:br>
              <a:rPr lang="en-US" sz="4100" dirty="0"/>
            </a:br>
            <a:r>
              <a:rPr lang="en-US" sz="2800" dirty="0">
                <a:solidFill>
                  <a:srgbClr val="FF0000"/>
                </a:solidFill>
              </a:rPr>
              <a:t>in pairs, please discuss what this means to you and why this is so important as dancers !</a:t>
            </a:r>
            <a:r>
              <a:rPr lang="en-US" sz="4100" dirty="0">
                <a:solidFill>
                  <a:srgbClr val="FF0000"/>
                </a:solidFill>
              </a:rPr>
              <a:t> </a:t>
            </a:r>
          </a:p>
        </p:txBody>
      </p:sp>
      <p:pic>
        <p:nvPicPr>
          <p:cNvPr id="5" name="Content Placeholder 4" descr="A person in a black leotard jumping in the air&#10;&#10;Description automatically generated">
            <a:extLst>
              <a:ext uri="{FF2B5EF4-FFF2-40B4-BE49-F238E27FC236}">
                <a16:creationId xmlns:a16="http://schemas.microsoft.com/office/drawing/2014/main" id="{5ADD8CA4-3E44-902D-FA95-B427C5EC4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344" y="1581322"/>
            <a:ext cx="6917251" cy="3458625"/>
          </a:xfrm>
          <a:prstGeom prst="rect">
            <a:avLst/>
          </a:prstGeom>
        </p:spPr>
      </p:pic>
      <p:sp>
        <p:nvSpPr>
          <p:cNvPr id="20" name="Freeform: Shape 19">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dirty="0"/>
          </a:p>
        </p:txBody>
      </p:sp>
      <p:sp>
        <p:nvSpPr>
          <p:cNvPr id="6" name="TextBox 5">
            <a:extLst>
              <a:ext uri="{FF2B5EF4-FFF2-40B4-BE49-F238E27FC236}">
                <a16:creationId xmlns:a16="http://schemas.microsoft.com/office/drawing/2014/main" id="{BD5009C8-CC60-6D10-0C0C-C9B123228754}"/>
              </a:ext>
            </a:extLst>
          </p:cNvPr>
          <p:cNvSpPr txBox="1"/>
          <p:nvPr/>
        </p:nvSpPr>
        <p:spPr>
          <a:xfrm>
            <a:off x="903513" y="5111492"/>
            <a:ext cx="2416629" cy="369332"/>
          </a:xfrm>
          <a:prstGeom prst="rect">
            <a:avLst/>
          </a:prstGeom>
          <a:noFill/>
        </p:spPr>
        <p:txBody>
          <a:bodyPr wrap="square" rtlCol="0">
            <a:spAutoFit/>
          </a:bodyPr>
          <a:lstStyle/>
          <a:p>
            <a:r>
              <a:rPr lang="en-GB" b="1" dirty="0"/>
              <a:t>Leutwyler, 2017</a:t>
            </a:r>
          </a:p>
        </p:txBody>
      </p:sp>
    </p:spTree>
    <p:extLst>
      <p:ext uri="{BB962C8B-B14F-4D97-AF65-F5344CB8AC3E}">
        <p14:creationId xmlns:p14="http://schemas.microsoft.com/office/powerpoint/2010/main" val="237514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7D66-3910-22B9-6FF7-1E72B434DF2B}"/>
              </a:ext>
            </a:extLst>
          </p:cNvPr>
          <p:cNvSpPr>
            <a:spLocks noGrp="1"/>
          </p:cNvSpPr>
          <p:nvPr>
            <p:ph type="title"/>
          </p:nvPr>
        </p:nvSpPr>
        <p:spPr>
          <a:solidFill>
            <a:srgbClr val="FF0000"/>
          </a:solidFill>
        </p:spPr>
        <p:txBody>
          <a:bodyPr>
            <a:normAutofit fontScale="90000"/>
          </a:bodyPr>
          <a:lstStyle/>
          <a:p>
            <a:pPr algn="ctr"/>
            <a:r>
              <a:rPr lang="en-GB" dirty="0"/>
              <a:t>thank you for your hard work in today’s lesson </a:t>
            </a:r>
            <a:r>
              <a:rPr lang="en-GB" dirty="0">
                <a:sym typeface="Wingdings" panose="05000000000000000000" pitchFamily="2" charset="2"/>
              </a:rPr>
              <a:t> </a:t>
            </a:r>
            <a:br>
              <a:rPr lang="en-GB" dirty="0">
                <a:sym typeface="Wingdings" panose="05000000000000000000" pitchFamily="2" charset="2"/>
              </a:rPr>
            </a:br>
            <a:r>
              <a:rPr lang="en-GB" dirty="0">
                <a:sym typeface="Wingdings" panose="05000000000000000000" pitchFamily="2" charset="2"/>
              </a:rPr>
              <a:t>HERE ARE SOME RESOURCES BELOW  </a:t>
            </a:r>
            <a:endParaRPr lang="en-GB" dirty="0"/>
          </a:p>
        </p:txBody>
      </p:sp>
      <p:sp>
        <p:nvSpPr>
          <p:cNvPr id="3" name="Content Placeholder 2">
            <a:extLst>
              <a:ext uri="{FF2B5EF4-FFF2-40B4-BE49-F238E27FC236}">
                <a16:creationId xmlns:a16="http://schemas.microsoft.com/office/drawing/2014/main" id="{36715F99-CC5B-F050-D303-118F95F9137B}"/>
              </a:ext>
            </a:extLst>
          </p:cNvPr>
          <p:cNvSpPr>
            <a:spLocks noGrp="1"/>
          </p:cNvSpPr>
          <p:nvPr>
            <p:ph idx="1"/>
          </p:nvPr>
        </p:nvSpPr>
        <p:spPr/>
        <p:txBody>
          <a:bodyPr>
            <a:normAutofit lnSpcReduction="10000"/>
          </a:bodyPr>
          <a:lstStyle/>
          <a:p>
            <a:r>
              <a:rPr lang="en-GB" sz="2200" dirty="0"/>
              <a:t>Books                                                            Websites/Online Magazines                         Blogs/Podcasts/Other helpful things                        </a:t>
            </a:r>
          </a:p>
          <a:p>
            <a:r>
              <a:rPr lang="en-GB" sz="1500" dirty="0"/>
              <a:t>Pilates and Conditioning for Dancers – Jane Paris                                      </a:t>
            </a:r>
            <a:r>
              <a:rPr lang="en-GB" sz="1500" dirty="0">
                <a:hlinkClick r:id="rId2"/>
              </a:rPr>
              <a:t>www.dancemagazine.com</a:t>
            </a:r>
            <a:r>
              <a:rPr lang="en-GB" sz="1500" dirty="0"/>
              <a:t>                                                 </a:t>
            </a:r>
            <a:r>
              <a:rPr lang="en-GB" sz="1500" dirty="0">
                <a:hlinkClick r:id="rId3"/>
              </a:rPr>
              <a:t>https://www.thewholedancer.com/blog/</a:t>
            </a:r>
            <a:r>
              <a:rPr lang="en-GB" sz="1500" dirty="0"/>
              <a:t> </a:t>
            </a:r>
          </a:p>
          <a:p>
            <a:r>
              <a:rPr lang="en-GB" sz="1500" dirty="0"/>
              <a:t>Pilates for Life – Darcey Bussell                                                          </a:t>
            </a:r>
            <a:r>
              <a:rPr lang="en-GB" sz="1500" dirty="0">
                <a:hlinkClick r:id="rId4"/>
              </a:rPr>
              <a:t>www.rad.org.uk</a:t>
            </a:r>
            <a:r>
              <a:rPr lang="en-GB" sz="1500" dirty="0"/>
              <a:t>                                                            </a:t>
            </a:r>
            <a:r>
              <a:rPr lang="en-GB" sz="1500" dirty="0">
                <a:hlinkClick r:id="rId5"/>
              </a:rPr>
              <a:t>https://www.rbo.org.uk/about/cinema-2425</a:t>
            </a:r>
            <a:r>
              <a:rPr lang="en-GB" sz="1500" dirty="0"/>
              <a:t> </a:t>
            </a:r>
          </a:p>
          <a:p>
            <a:r>
              <a:rPr lang="en-GB" sz="1500" dirty="0"/>
              <a:t>The Dancers Survival Kit – John White                                                  </a:t>
            </a:r>
            <a:r>
              <a:rPr lang="en-GB" sz="1500" dirty="0">
                <a:hlinkClick r:id="rId6"/>
              </a:rPr>
              <a:t>https://www.onedanceuk.org/</a:t>
            </a:r>
            <a:r>
              <a:rPr lang="en-GB" sz="1500" dirty="0"/>
              <a:t>                                            THE DANCE PODCAST - SPOTIFY</a:t>
            </a:r>
          </a:p>
          <a:p>
            <a:r>
              <a:rPr lang="en-GB" sz="1500" dirty="0"/>
              <a:t>Dance Anatomy – Jacqui Green                                                          </a:t>
            </a:r>
            <a:r>
              <a:rPr lang="en-GB" sz="1500" dirty="0">
                <a:hlinkClick r:id="rId7"/>
              </a:rPr>
              <a:t>https://www.dancemagazine.com/#gsc.tab=0</a:t>
            </a:r>
            <a:r>
              <a:rPr lang="en-GB" sz="1500" dirty="0"/>
              <a:t>                           DANCE MATTERS PODCAST - SPOTIFY</a:t>
            </a:r>
          </a:p>
          <a:p>
            <a:r>
              <a:rPr lang="en-GB" sz="1500" dirty="0"/>
              <a:t>The Young Dancer – Mary Joyce                                                         </a:t>
            </a:r>
            <a:r>
              <a:rPr lang="en-GB" sz="1500" dirty="0">
                <a:hlinkClick r:id="rId8"/>
              </a:rPr>
              <a:t>www.dancespirit.com</a:t>
            </a:r>
            <a:r>
              <a:rPr lang="en-GB" sz="1500" dirty="0"/>
              <a:t> </a:t>
            </a:r>
          </a:p>
          <a:p>
            <a:r>
              <a:rPr lang="en-GB" sz="1500" dirty="0"/>
              <a:t>Being a Dancer – Lyndsey Winship                                                      </a:t>
            </a:r>
            <a:r>
              <a:rPr lang="en-GB" sz="1500" dirty="0">
                <a:hlinkClick r:id="rId9"/>
              </a:rPr>
              <a:t>https://www.wearemindingthegap.com/</a:t>
            </a:r>
            <a:r>
              <a:rPr lang="en-GB" sz="1500" dirty="0"/>
              <a:t> </a:t>
            </a:r>
          </a:p>
          <a:p>
            <a:r>
              <a:rPr lang="en-GB" sz="1500" dirty="0"/>
              <a:t>Strength and Conditioning for Dancers – Matthew Wyon and Sefton Clarke         </a:t>
            </a:r>
            <a:r>
              <a:rPr lang="en-GB" sz="1500" dirty="0">
                <a:hlinkClick r:id="rId10"/>
              </a:rPr>
              <a:t>https://www.nidms.co.uk/mental-health</a:t>
            </a:r>
            <a:r>
              <a:rPr lang="en-GB" sz="1500" dirty="0"/>
              <a:t> </a:t>
            </a:r>
          </a:p>
          <a:p>
            <a:r>
              <a:rPr lang="en-GB" sz="1500" dirty="0"/>
              <a:t>The Dancers Study Guide – Anthony King                                              </a:t>
            </a:r>
            <a:r>
              <a:rPr lang="en-GB" sz="1500" dirty="0">
                <a:hlinkClick r:id="rId11"/>
              </a:rPr>
              <a:t>https://www.artsandminds.org.uk/</a:t>
            </a:r>
            <a:r>
              <a:rPr lang="en-GB" sz="1500" dirty="0"/>
              <a:t> </a:t>
            </a:r>
            <a:r>
              <a:rPr lang="en-GB" sz="1500" dirty="0">
                <a:hlinkClick r:id="rId12"/>
              </a:rPr>
              <a:t>https://www.bbo.dance/</a:t>
            </a:r>
            <a:r>
              <a:rPr lang="en-GB" sz="1500" dirty="0"/>
              <a:t> </a:t>
            </a:r>
          </a:p>
          <a:p>
            <a:r>
              <a:rPr lang="en-GB" sz="1500" dirty="0"/>
              <a:t>Psychology for Dancers – Cathy Schofield and Lucy Start</a:t>
            </a:r>
          </a:p>
          <a:p>
            <a:r>
              <a:rPr lang="en-GB" sz="1500" dirty="0">
                <a:solidFill>
                  <a:srgbClr val="C00000"/>
                </a:solidFill>
              </a:rPr>
              <a:t>ALL THESE BOOKS WILL BE AVALIABLE ONLINE AND IN SOME HIGH STREET BOOKSHOPS </a:t>
            </a:r>
          </a:p>
        </p:txBody>
      </p:sp>
    </p:spTree>
    <p:extLst>
      <p:ext uri="{BB962C8B-B14F-4D97-AF65-F5344CB8AC3E}">
        <p14:creationId xmlns:p14="http://schemas.microsoft.com/office/powerpoint/2010/main" val="263051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3DDC-FD4F-EA8F-0B96-9328AF5851E2}"/>
              </a:ext>
            </a:extLst>
          </p:cNvPr>
          <p:cNvSpPr>
            <a:spLocks noGrp="1"/>
          </p:cNvSpPr>
          <p:nvPr>
            <p:ph type="title"/>
          </p:nvPr>
        </p:nvSpPr>
        <p:spPr/>
        <p:txBody>
          <a:bodyPr>
            <a:normAutofit fontScale="90000"/>
          </a:bodyPr>
          <a:lstStyle/>
          <a:p>
            <a:r>
              <a:rPr lang="en-GB" dirty="0"/>
              <a:t>Brief Overview of the importance of body care for dancers</a:t>
            </a:r>
          </a:p>
        </p:txBody>
      </p:sp>
      <p:sp>
        <p:nvSpPr>
          <p:cNvPr id="3" name="Content Placeholder 2">
            <a:extLst>
              <a:ext uri="{FF2B5EF4-FFF2-40B4-BE49-F238E27FC236}">
                <a16:creationId xmlns:a16="http://schemas.microsoft.com/office/drawing/2014/main" id="{9F826318-44B7-2E31-3C32-E90AD4E29B80}"/>
              </a:ext>
            </a:extLst>
          </p:cNvPr>
          <p:cNvSpPr>
            <a:spLocks noGrp="1"/>
          </p:cNvSpPr>
          <p:nvPr>
            <p:ph idx="1"/>
          </p:nvPr>
        </p:nvSpPr>
        <p:spPr>
          <a:xfrm>
            <a:off x="929463" y="1675640"/>
            <a:ext cx="10333074" cy="4420359"/>
          </a:xfrm>
        </p:spPr>
        <p:txBody>
          <a:bodyPr>
            <a:normAutofit fontScale="92500" lnSpcReduction="20000"/>
          </a:bodyPr>
          <a:lstStyle/>
          <a:p>
            <a:r>
              <a:rPr lang="en-GB" sz="1900" dirty="0"/>
              <a:t>Body care is crucial for dancers, as it impacts their overall performance, health and longevity in their training and careers. Here are some key points highlighting its significance</a:t>
            </a:r>
            <a:r>
              <a:rPr lang="en-GB" sz="1600" dirty="0"/>
              <a:t>: </a:t>
            </a:r>
          </a:p>
          <a:p>
            <a:pPr marL="342900" indent="-342900">
              <a:buAutoNum type="arabicParenR"/>
            </a:pPr>
            <a:r>
              <a:rPr lang="en-GB" sz="1800" dirty="0">
                <a:solidFill>
                  <a:srgbClr val="FF0000"/>
                </a:solidFill>
              </a:rPr>
              <a:t>Injury Prevention – </a:t>
            </a:r>
            <a:r>
              <a:rPr lang="en-GB" sz="1800" dirty="0"/>
              <a:t>Dancers are prone to injuries due to the physical load the art form demands and expects. Proper body care, including warm-ups, cool downs, and cross training i.e. Pilates, Gyrotonics, Strength &amp; Conditioning, Yoga, Swimming, Skipping, Light jogging will help reduce the risk of injuries and allow dancers to perform at their very best.</a:t>
            </a:r>
          </a:p>
          <a:p>
            <a:pPr marL="342900" indent="-342900">
              <a:buAutoNum type="arabicParenR"/>
            </a:pPr>
            <a:r>
              <a:rPr lang="en-GB" sz="1800" dirty="0">
                <a:solidFill>
                  <a:srgbClr val="FF0000"/>
                </a:solidFill>
              </a:rPr>
              <a:t>Physical Health- </a:t>
            </a:r>
            <a:r>
              <a:rPr lang="en-GB" sz="1800" dirty="0"/>
              <a:t>Regular care of the body requires routines such as stretching, keeping well hydrated, eating well and keeping the body nourished can contribute to overall physical wellbeing. A healthy body supports better quality in movement and increased endurance in your training, rehearsals, classwork and performances.</a:t>
            </a:r>
          </a:p>
          <a:p>
            <a:pPr marL="342900" indent="-342900">
              <a:buAutoNum type="arabicParenR"/>
            </a:pPr>
            <a:r>
              <a:rPr lang="en-GB" sz="1800" dirty="0">
                <a:solidFill>
                  <a:srgbClr val="FF0000"/>
                </a:solidFill>
              </a:rPr>
              <a:t>Recovery – </a:t>
            </a:r>
            <a:r>
              <a:rPr lang="en-GB" sz="1800" dirty="0"/>
              <a:t>Dancers will often experience fatigue and soreness in the body. Applying recovering such as sport massage, rest, proper sleep, and nutrition can help heal and help dancers maintain high levels of performance. </a:t>
            </a:r>
          </a:p>
          <a:p>
            <a:pPr marL="342900" indent="-342900">
              <a:buAutoNum type="arabicParenR"/>
            </a:pPr>
            <a:r>
              <a:rPr lang="en-GB" sz="1800" dirty="0">
                <a:solidFill>
                  <a:srgbClr val="FF0000"/>
                </a:solidFill>
              </a:rPr>
              <a:t>Alignment and Posture – </a:t>
            </a:r>
            <a:r>
              <a:rPr lang="en-GB" sz="1800" dirty="0"/>
              <a:t>Dancer tailored body care routines can promote proper posture and alignments which are important for both preventing injuries and aesthetically how a dancer presents themselves technically and on stage. This focus helps to maintain flexibility and strength in a well-balanced way. </a:t>
            </a:r>
          </a:p>
          <a:p>
            <a:pPr marL="342900" indent="-342900">
              <a:buAutoNum type="arabicParenR"/>
            </a:pPr>
            <a:r>
              <a:rPr lang="en-GB" sz="1800" dirty="0">
                <a:solidFill>
                  <a:srgbClr val="FF0000"/>
                </a:solidFill>
              </a:rPr>
              <a:t>Mental Health – </a:t>
            </a:r>
            <a:r>
              <a:rPr lang="en-GB" sz="1800" dirty="0"/>
              <a:t>Body care can expand beyond the physical side of things to mental wellbeing. Practicing things like mindfulness, breathing exercises and meditation as well as seeking advise from Performance Psychologists, Counsellor's and Mental Health First aiders can help dancers manage the pressures of the art form and contribute to a healthy positive mindset.</a:t>
            </a:r>
          </a:p>
          <a:p>
            <a:pPr marL="342900" indent="-342900">
              <a:buAutoNum type="arabicParenR"/>
            </a:pPr>
            <a:r>
              <a:rPr lang="en-GB" sz="1800" dirty="0">
                <a:solidFill>
                  <a:srgbClr val="FF0000"/>
                </a:solidFill>
              </a:rPr>
              <a:t>Longevity in careers – </a:t>
            </a:r>
            <a:r>
              <a:rPr lang="en-GB" sz="1800" dirty="0"/>
              <a:t>By engaging in body care, dancers extend their careers and have long, happy successful careers at the top. Establishing healthy habits in the formative years of your training can lead to sustainability allowing dancers to performance into their later years adapting and modifying as their bodies change and you experience life. </a:t>
            </a:r>
          </a:p>
          <a:p>
            <a:pPr marL="342900" indent="-342900">
              <a:buAutoNum type="arabicParenR"/>
            </a:pPr>
            <a:endParaRPr lang="en-GB" sz="1600" dirty="0"/>
          </a:p>
          <a:p>
            <a:pPr marL="342900" indent="-342900">
              <a:buAutoNum type="arabicParenR"/>
            </a:pPr>
            <a:endParaRPr lang="en-GB" sz="1600" dirty="0"/>
          </a:p>
        </p:txBody>
      </p:sp>
    </p:spTree>
    <p:extLst>
      <p:ext uri="{BB962C8B-B14F-4D97-AF65-F5344CB8AC3E}">
        <p14:creationId xmlns:p14="http://schemas.microsoft.com/office/powerpoint/2010/main" val="244679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4F63-AACB-FEFB-FFD2-0BB5639CD4BD}"/>
              </a:ext>
            </a:extLst>
          </p:cNvPr>
          <p:cNvSpPr>
            <a:spLocks noGrp="1"/>
          </p:cNvSpPr>
          <p:nvPr>
            <p:ph type="title"/>
          </p:nvPr>
        </p:nvSpPr>
        <p:spPr>
          <a:xfrm>
            <a:off x="839788" y="555665"/>
            <a:ext cx="3932237" cy="1670085"/>
          </a:xfrm>
        </p:spPr>
        <p:txBody>
          <a:bodyPr>
            <a:normAutofit/>
          </a:bodyPr>
          <a:lstStyle/>
          <a:p>
            <a:r>
              <a:rPr lang="en-GB" sz="9600" dirty="0">
                <a:solidFill>
                  <a:srgbClr val="FF0000"/>
                </a:solidFill>
              </a:rPr>
              <a:t>Task</a:t>
            </a:r>
          </a:p>
        </p:txBody>
      </p:sp>
      <p:sp>
        <p:nvSpPr>
          <p:cNvPr id="3" name="Picture Placeholder 2">
            <a:extLst>
              <a:ext uri="{FF2B5EF4-FFF2-40B4-BE49-F238E27FC236}">
                <a16:creationId xmlns:a16="http://schemas.microsoft.com/office/drawing/2014/main" id="{CE28907E-D3FC-E79E-C539-7C8DD1FFDB85}"/>
              </a:ext>
            </a:extLst>
          </p:cNvPr>
          <p:cNvSpPr>
            <a:spLocks noGrp="1"/>
          </p:cNvSpPr>
          <p:nvPr>
            <p:ph type="pic" idx="1"/>
          </p:nvPr>
        </p:nvSpPr>
        <p:spPr/>
        <p:txBody>
          <a:bodyPr/>
          <a:lstStyle/>
          <a:p>
            <a:r>
              <a:rPr lang="en-GB" sz="3600" dirty="0"/>
              <a:t>Write down on a piece of paper what things you already do as dancers in training for your physical and mental health.</a:t>
            </a:r>
          </a:p>
          <a:p>
            <a:endParaRPr lang="en-GB" dirty="0"/>
          </a:p>
          <a:p>
            <a:r>
              <a:rPr lang="en-GB" dirty="0"/>
              <a:t>For example:</a:t>
            </a:r>
          </a:p>
          <a:p>
            <a:r>
              <a:rPr lang="en-GB" i="1" dirty="0"/>
              <a:t>- I cool-down after class</a:t>
            </a:r>
          </a:p>
          <a:p>
            <a:r>
              <a:rPr lang="en-GB" i="1" dirty="0"/>
              <a:t>- I do calm breath work before I go on stage</a:t>
            </a:r>
          </a:p>
        </p:txBody>
      </p:sp>
      <p:sp>
        <p:nvSpPr>
          <p:cNvPr id="4" name="Text Placeholder 3">
            <a:extLst>
              <a:ext uri="{FF2B5EF4-FFF2-40B4-BE49-F238E27FC236}">
                <a16:creationId xmlns:a16="http://schemas.microsoft.com/office/drawing/2014/main" id="{AEA2F5E8-1B2F-BF11-7DC7-4B5D4B95CFA2}"/>
              </a:ext>
            </a:extLst>
          </p:cNvPr>
          <p:cNvSpPr>
            <a:spLocks noGrp="1"/>
          </p:cNvSpPr>
          <p:nvPr>
            <p:ph type="body" sz="half" idx="2"/>
          </p:nvPr>
        </p:nvSpPr>
        <p:spPr/>
        <p:txBody>
          <a:bodyPr/>
          <a:lstStyle/>
          <a:p>
            <a:endParaRPr lang="en-GB" dirty="0"/>
          </a:p>
        </p:txBody>
      </p:sp>
      <p:pic>
        <p:nvPicPr>
          <p:cNvPr id="10" name="Picture 9" descr="A logo of a hand holding a leaf&#10;&#10;Description automatically generated">
            <a:extLst>
              <a:ext uri="{FF2B5EF4-FFF2-40B4-BE49-F238E27FC236}">
                <a16:creationId xmlns:a16="http://schemas.microsoft.com/office/drawing/2014/main" id="{73734521-5F18-862D-6EA7-97EAA6AA63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951" y="1962972"/>
            <a:ext cx="4051074" cy="4046010"/>
          </a:xfrm>
          <a:prstGeom prst="rect">
            <a:avLst/>
          </a:prstGeom>
        </p:spPr>
      </p:pic>
    </p:spTree>
    <p:extLst>
      <p:ext uri="{BB962C8B-B14F-4D97-AF65-F5344CB8AC3E}">
        <p14:creationId xmlns:p14="http://schemas.microsoft.com/office/powerpoint/2010/main" val="95345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5" name="Rectangle 34">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E33D4D96-E14A-5F2A-29E6-E2309A32AD8B}"/>
              </a:ext>
            </a:extLst>
          </p:cNvPr>
          <p:cNvSpPr>
            <a:spLocks noGrp="1"/>
          </p:cNvSpPr>
          <p:nvPr>
            <p:ph type="title"/>
          </p:nvPr>
        </p:nvSpPr>
        <p:spPr>
          <a:xfrm>
            <a:off x="848527" y="604801"/>
            <a:ext cx="5556425" cy="1531089"/>
          </a:xfrm>
        </p:spPr>
        <p:txBody>
          <a:bodyPr vert="horz" lIns="91440" tIns="45720" rIns="91440" bIns="45720" rtlCol="0" anchor="ctr">
            <a:normAutofit/>
          </a:bodyPr>
          <a:lstStyle/>
          <a:p>
            <a:pPr algn="ctr"/>
            <a:r>
              <a:rPr lang="en-US" sz="4800" b="1" kern="1200" spc="100" baseline="0" dirty="0">
                <a:solidFill>
                  <a:schemeClr val="tx1"/>
                </a:solidFill>
                <a:latin typeface="+mj-lt"/>
                <a:ea typeface="+mj-ea"/>
                <a:cs typeface="+mj-cs"/>
              </a:rPr>
              <a:t>Nutrition for dancers</a:t>
            </a:r>
          </a:p>
        </p:txBody>
      </p:sp>
      <p:sp>
        <p:nvSpPr>
          <p:cNvPr id="4" name="Text Placeholder 3">
            <a:extLst>
              <a:ext uri="{FF2B5EF4-FFF2-40B4-BE49-F238E27FC236}">
                <a16:creationId xmlns:a16="http://schemas.microsoft.com/office/drawing/2014/main" id="{DCAE3DAF-3F1A-DD7F-E9D2-D23B23CD9F2E}"/>
              </a:ext>
            </a:extLst>
          </p:cNvPr>
          <p:cNvSpPr>
            <a:spLocks noGrp="1"/>
          </p:cNvSpPr>
          <p:nvPr>
            <p:ph type="body" sz="half" idx="2"/>
          </p:nvPr>
        </p:nvSpPr>
        <p:spPr>
          <a:xfrm>
            <a:off x="1025057" y="2311400"/>
            <a:ext cx="5218487" cy="3652212"/>
          </a:xfrm>
        </p:spPr>
        <p:txBody>
          <a:bodyPr vert="horz" lIns="91440" tIns="45720" rIns="91440" bIns="45720" rtlCol="0">
            <a:normAutofit/>
          </a:bodyPr>
          <a:lstStyle/>
          <a:p>
            <a:pPr algn="ctr"/>
            <a:r>
              <a:rPr lang="en-US" sz="4400" dirty="0"/>
              <a:t>Why is it important for dancers to maintain good nutritional habits ?</a:t>
            </a:r>
          </a:p>
          <a:p>
            <a:pPr algn="ctr"/>
            <a:r>
              <a:rPr lang="en-US" sz="4400" dirty="0">
                <a:solidFill>
                  <a:srgbClr val="FF0000"/>
                </a:solidFill>
              </a:rPr>
              <a:t>Give me your thoughts on this </a:t>
            </a:r>
            <a:r>
              <a:rPr lang="en-US" sz="4400" dirty="0">
                <a:solidFill>
                  <a:srgbClr val="FF0000"/>
                </a:solidFill>
                <a:sym typeface="Wingdings" panose="05000000000000000000" pitchFamily="2" charset="2"/>
              </a:rPr>
              <a:t></a:t>
            </a:r>
            <a:endParaRPr lang="en-US" sz="4400" dirty="0">
              <a:solidFill>
                <a:srgbClr val="FF0000"/>
              </a:solidFill>
            </a:endParaRPr>
          </a:p>
        </p:txBody>
      </p:sp>
      <p:pic>
        <p:nvPicPr>
          <p:cNvPr id="6" name="Picture Placeholder 5" descr="A pyramid of food items with Mediterranean Sea in the background&#10;&#10;Description automatically generated">
            <a:extLst>
              <a:ext uri="{FF2B5EF4-FFF2-40B4-BE49-F238E27FC236}">
                <a16:creationId xmlns:a16="http://schemas.microsoft.com/office/drawing/2014/main" id="{BE08C48B-F627-E0FF-E9F1-875F75404B8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590" b="5590"/>
          <a:stretch>
            <a:fillRect/>
          </a:stretch>
        </p:blipFill>
        <p:spPr>
          <a:xfrm>
            <a:off x="7533555" y="1426029"/>
            <a:ext cx="4110419" cy="3627609"/>
          </a:xfrm>
          <a:prstGeom prst="rect">
            <a:avLst/>
          </a:prstGeom>
        </p:spPr>
      </p:pic>
      <p:sp>
        <p:nvSpPr>
          <p:cNvPr id="37" name="Freeform: Shape 36">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dirty="0"/>
          </a:p>
        </p:txBody>
      </p:sp>
      <p:sp>
        <p:nvSpPr>
          <p:cNvPr id="7" name="TextBox 6">
            <a:extLst>
              <a:ext uri="{FF2B5EF4-FFF2-40B4-BE49-F238E27FC236}">
                <a16:creationId xmlns:a16="http://schemas.microsoft.com/office/drawing/2014/main" id="{F17F5D03-B620-9C72-8A00-E12B29901868}"/>
              </a:ext>
            </a:extLst>
          </p:cNvPr>
          <p:cNvSpPr txBox="1"/>
          <p:nvPr/>
        </p:nvSpPr>
        <p:spPr>
          <a:xfrm>
            <a:off x="10236217" y="4853583"/>
            <a:ext cx="1407757"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en.wikipedia.org/wiki/Vegetarian_Diet_Pyramid">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dirty="0">
              <a:solidFill>
                <a:srgbClr val="FFFFFF"/>
              </a:solidFill>
            </a:endParaRPr>
          </a:p>
        </p:txBody>
      </p:sp>
    </p:spTree>
    <p:extLst>
      <p:ext uri="{BB962C8B-B14F-4D97-AF65-F5344CB8AC3E}">
        <p14:creationId xmlns:p14="http://schemas.microsoft.com/office/powerpoint/2010/main" val="233904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2B13-88A1-D809-C587-E6F9F7588006}"/>
              </a:ext>
            </a:extLst>
          </p:cNvPr>
          <p:cNvSpPr>
            <a:spLocks noGrp="1"/>
          </p:cNvSpPr>
          <p:nvPr>
            <p:ph type="title"/>
          </p:nvPr>
        </p:nvSpPr>
        <p:spPr/>
        <p:txBody>
          <a:bodyPr/>
          <a:lstStyle/>
          <a:p>
            <a:endParaRPr lang="en-GB" dirty="0"/>
          </a:p>
        </p:txBody>
      </p:sp>
      <p:sp>
        <p:nvSpPr>
          <p:cNvPr id="3" name="Picture Placeholder 2">
            <a:extLst>
              <a:ext uri="{FF2B5EF4-FFF2-40B4-BE49-F238E27FC236}">
                <a16:creationId xmlns:a16="http://schemas.microsoft.com/office/drawing/2014/main" id="{A9465658-C5B7-8A34-E54E-C4563F0B931F}"/>
              </a:ext>
            </a:extLst>
          </p:cNvPr>
          <p:cNvSpPr>
            <a:spLocks noGrp="1"/>
          </p:cNvSpPr>
          <p:nvPr>
            <p:ph type="pic" idx="1"/>
          </p:nvPr>
        </p:nvSpPr>
        <p:spPr>
          <a:xfrm>
            <a:off x="5140938" y="735621"/>
            <a:ext cx="6169024" cy="5458314"/>
          </a:xfrm>
        </p:spPr>
        <p:txBody>
          <a:bodyPr>
            <a:normAutofit fontScale="92500" lnSpcReduction="20000"/>
          </a:bodyPr>
          <a:lstStyle/>
          <a:p>
            <a:r>
              <a:rPr lang="en-GB" dirty="0"/>
              <a:t>Nutrition is crucial for dancers to maintain performance, energy and recovery. A well-balanced diet should include: </a:t>
            </a:r>
          </a:p>
          <a:p>
            <a:r>
              <a:rPr lang="en-GB" sz="2000" dirty="0">
                <a:solidFill>
                  <a:srgbClr val="FF0000"/>
                </a:solidFill>
              </a:rPr>
              <a:t>Carbohydrates – </a:t>
            </a:r>
            <a:r>
              <a:rPr lang="en-GB" sz="2000" dirty="0"/>
              <a:t>The primary energy source, essential for stamina levels. Foods include whole grains such as rice and cous cous, pasta, potatoes, fruits and vegetables.</a:t>
            </a:r>
          </a:p>
          <a:p>
            <a:r>
              <a:rPr lang="en-GB" sz="2000" dirty="0">
                <a:solidFill>
                  <a:srgbClr val="FF0000"/>
                </a:solidFill>
              </a:rPr>
              <a:t>Proteins – </a:t>
            </a:r>
            <a:r>
              <a:rPr lang="en-GB" sz="2000" dirty="0"/>
              <a:t>Vital for muscle repair and growth. Sources include meat, fish, dairy, nuts, beans, pulses and seeds. Also, magnesium supplements for body recovery </a:t>
            </a:r>
            <a:r>
              <a:rPr lang="en-GB" sz="2000" i="1" dirty="0"/>
              <a:t>(always have with food</a:t>
            </a:r>
            <a:r>
              <a:rPr lang="en-GB" sz="2000" dirty="0"/>
              <a:t>)</a:t>
            </a:r>
          </a:p>
          <a:p>
            <a:r>
              <a:rPr lang="en-GB" sz="2000" dirty="0">
                <a:solidFill>
                  <a:srgbClr val="FF0000"/>
                </a:solidFill>
              </a:rPr>
              <a:t>Fats – </a:t>
            </a:r>
            <a:r>
              <a:rPr lang="en-GB" sz="2000" dirty="0"/>
              <a:t>Necessary for long-term energy and hormone building. Healthy fats otherwise known as monounsaturated fats include olive oil, avocados, nuts. Not so good fats otherwise known as trans-fat can be found in processed food such as crisps, chocolate, sweets, heavy dairy and fast food. That is not to say you can’t have bad fats. Everything is fine in moderation, and we are all entitled to eat chocolate, sweets, cake, cheese and the occasional fast food as long as we keep eating a balanced diet.</a:t>
            </a:r>
          </a:p>
          <a:p>
            <a:r>
              <a:rPr lang="en-GB" sz="2000" dirty="0">
                <a:solidFill>
                  <a:srgbClr val="FF0000"/>
                </a:solidFill>
              </a:rPr>
              <a:t>Vitamins and Minerals – </a:t>
            </a:r>
            <a:r>
              <a:rPr lang="en-GB" sz="2000" dirty="0"/>
              <a:t>These support your immune system and overall health. A variety of vegetables and fruit in your day-to-day diet can help meet these needs.</a:t>
            </a:r>
          </a:p>
          <a:p>
            <a:r>
              <a:rPr lang="en-GB" sz="2000" dirty="0">
                <a:solidFill>
                  <a:srgbClr val="FF0000"/>
                </a:solidFill>
              </a:rPr>
              <a:t>Hydration – </a:t>
            </a:r>
            <a:r>
              <a:rPr lang="en-GB" sz="2000" dirty="0"/>
              <a:t>Staying hydrated is key to keeping performance high. Water is essential to life it keeps us alive and helps use maintain a stable body temperature during exercise. It supports digestion and absorption of nutrients and improves performance, prevents fatigue and muscle recovery. Electrolyte tablets can be used in water to help maintain hydrations levels and salt intake during intense training or on a hot day.</a:t>
            </a:r>
          </a:p>
          <a:p>
            <a:endParaRPr lang="en-GB" dirty="0"/>
          </a:p>
        </p:txBody>
      </p:sp>
      <p:sp>
        <p:nvSpPr>
          <p:cNvPr id="4" name="Text Placeholder 3">
            <a:extLst>
              <a:ext uri="{FF2B5EF4-FFF2-40B4-BE49-F238E27FC236}">
                <a16:creationId xmlns:a16="http://schemas.microsoft.com/office/drawing/2014/main" id="{DB9B9BAD-378D-4B56-9E33-4906D3FB8663}"/>
              </a:ext>
            </a:extLst>
          </p:cNvPr>
          <p:cNvSpPr>
            <a:spLocks noGrp="1"/>
          </p:cNvSpPr>
          <p:nvPr>
            <p:ph type="body" sz="half" idx="2"/>
          </p:nvPr>
        </p:nvSpPr>
        <p:spPr/>
        <p:txBody>
          <a:bodyPr/>
          <a:lstStyle/>
          <a:p>
            <a:endParaRPr lang="en-GB" dirty="0"/>
          </a:p>
        </p:txBody>
      </p:sp>
      <p:pic>
        <p:nvPicPr>
          <p:cNvPr id="17" name="Picture 16" descr="A person and person dancing&#10;&#10;Description automatically generated">
            <a:extLst>
              <a:ext uri="{FF2B5EF4-FFF2-40B4-BE49-F238E27FC236}">
                <a16:creationId xmlns:a16="http://schemas.microsoft.com/office/drawing/2014/main" id="{C8215877-EBD6-6B8D-C21B-D8E622A18B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788" y="615915"/>
            <a:ext cx="3950187" cy="2595371"/>
          </a:xfrm>
          <a:prstGeom prst="rect">
            <a:avLst/>
          </a:prstGeom>
        </p:spPr>
      </p:pic>
      <p:sp>
        <p:nvSpPr>
          <p:cNvPr id="18" name="TextBox 17">
            <a:extLst>
              <a:ext uri="{FF2B5EF4-FFF2-40B4-BE49-F238E27FC236}">
                <a16:creationId xmlns:a16="http://schemas.microsoft.com/office/drawing/2014/main" id="{85790063-1AEE-EC27-4A72-BD6C717A982A}"/>
              </a:ext>
            </a:extLst>
          </p:cNvPr>
          <p:cNvSpPr txBox="1"/>
          <p:nvPr/>
        </p:nvSpPr>
        <p:spPr>
          <a:xfrm>
            <a:off x="720045" y="3198168"/>
            <a:ext cx="3274018" cy="230832"/>
          </a:xfrm>
          <a:prstGeom prst="rect">
            <a:avLst/>
          </a:prstGeom>
          <a:noFill/>
        </p:spPr>
        <p:txBody>
          <a:bodyPr wrap="square" rtlCol="0">
            <a:spAutoFit/>
          </a:bodyPr>
          <a:lstStyle/>
          <a:p>
            <a:r>
              <a:rPr lang="en-GB" sz="900" dirty="0">
                <a:hlinkClick r:id="rId3" tooltip="https://shapingyouth.org/power-of-play-pt3-active-video-games-in-schools/alvin-ailey-dance/"/>
              </a:rPr>
              <a:t>This Photo</a:t>
            </a:r>
            <a:r>
              <a:rPr lang="en-GB" sz="900" dirty="0"/>
              <a:t> by Unknown Author is licensed under </a:t>
            </a:r>
            <a:r>
              <a:rPr lang="en-GB" sz="900" dirty="0">
                <a:hlinkClick r:id="rId4" tooltip="https://creativecommons.org/licenses/by-nc-nd/3.0/"/>
              </a:rPr>
              <a:t>CC BY-NC-ND</a:t>
            </a:r>
            <a:endParaRPr lang="en-GB" sz="900" dirty="0"/>
          </a:p>
        </p:txBody>
      </p:sp>
      <p:pic>
        <p:nvPicPr>
          <p:cNvPr id="21" name="Picture 20" descr="A group of people dancing on a stage&#10;&#10;Description automatically generated">
            <a:extLst>
              <a:ext uri="{FF2B5EF4-FFF2-40B4-BE49-F238E27FC236}">
                <a16:creationId xmlns:a16="http://schemas.microsoft.com/office/drawing/2014/main" id="{D89F1BF6-6261-65AF-5B48-F9D60D951F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9788" y="3634693"/>
            <a:ext cx="3950187" cy="2418862"/>
          </a:xfrm>
          <a:prstGeom prst="rect">
            <a:avLst/>
          </a:prstGeom>
        </p:spPr>
      </p:pic>
      <p:sp>
        <p:nvSpPr>
          <p:cNvPr id="23" name="TextBox 22">
            <a:extLst>
              <a:ext uri="{FF2B5EF4-FFF2-40B4-BE49-F238E27FC236}">
                <a16:creationId xmlns:a16="http://schemas.microsoft.com/office/drawing/2014/main" id="{6BB9BC70-8F79-19F8-C83B-F12B85A079D2}"/>
              </a:ext>
            </a:extLst>
          </p:cNvPr>
          <p:cNvSpPr txBox="1"/>
          <p:nvPr/>
        </p:nvSpPr>
        <p:spPr>
          <a:xfrm>
            <a:off x="720045" y="6028416"/>
            <a:ext cx="3557307" cy="230832"/>
          </a:xfrm>
          <a:prstGeom prst="rect">
            <a:avLst/>
          </a:prstGeom>
          <a:noFill/>
        </p:spPr>
        <p:txBody>
          <a:bodyPr wrap="square" rtlCol="0">
            <a:spAutoFit/>
          </a:bodyPr>
          <a:lstStyle/>
          <a:p>
            <a:r>
              <a:rPr lang="en-GB" sz="900" dirty="0">
                <a:hlinkClick r:id="rId6" tooltip="https://infernemland.blog/2016/02/06/el-comiat-de-carlos-acosta-de-la-roh-carmen/"/>
              </a:rPr>
              <a:t>This Photo</a:t>
            </a:r>
            <a:r>
              <a:rPr lang="en-GB" sz="900" dirty="0"/>
              <a:t> by Unknown Author is licensed under </a:t>
            </a:r>
            <a:r>
              <a:rPr lang="en-GB" sz="900" dirty="0">
                <a:hlinkClick r:id="rId7" tooltip="https://creativecommons.org/licenses/by-nc/3.0/"/>
              </a:rPr>
              <a:t>CC BY-NC</a:t>
            </a:r>
            <a:endParaRPr lang="en-GB" sz="900" dirty="0"/>
          </a:p>
        </p:txBody>
      </p:sp>
    </p:spTree>
    <p:extLst>
      <p:ext uri="{BB962C8B-B14F-4D97-AF65-F5344CB8AC3E}">
        <p14:creationId xmlns:p14="http://schemas.microsoft.com/office/powerpoint/2010/main" val="58443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dirty="0"/>
          </a:p>
        </p:txBody>
      </p:sp>
      <p:sp useBgFill="1">
        <p:nvSpPr>
          <p:cNvPr id="21" name="Rectangle 20">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F4BB964-F5AA-45BD-906E-192DA00A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64605" y="1208504"/>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solidFill>
            <a:schemeClr val="bg1"/>
          </a:solidFill>
          <a:ln w="19050" cap="flat">
            <a:noFill/>
            <a:prstDash val="solid"/>
            <a:miter/>
          </a:ln>
        </p:spPr>
        <p:txBody>
          <a:bodyPr wrap="square" rtlCol="0" anchor="ctr">
            <a:noAutofit/>
          </a:bodyPr>
          <a:lstStyle/>
          <a:p>
            <a:endParaRPr lang="en-US" dirty="0"/>
          </a:p>
        </p:txBody>
      </p:sp>
      <p:sp>
        <p:nvSpPr>
          <p:cNvPr id="25" name="Freeform: Shape 24">
            <a:extLst>
              <a:ext uri="{FF2B5EF4-FFF2-40B4-BE49-F238E27FC236}">
                <a16:creationId xmlns:a16="http://schemas.microsoft.com/office/drawing/2014/main" id="{45D11A2A-27EA-453B-9A61-585A893F3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08530" y="1152366"/>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noFill/>
          <a:ln w="19050" cap="flat">
            <a:solidFill>
              <a:schemeClr val="tx1"/>
            </a:solid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FF1645BD-3777-D8DA-8286-5A17CCAFD080}"/>
              </a:ext>
            </a:extLst>
          </p:cNvPr>
          <p:cNvSpPr>
            <a:spLocks noGrp="1"/>
          </p:cNvSpPr>
          <p:nvPr>
            <p:ph type="title"/>
          </p:nvPr>
        </p:nvSpPr>
        <p:spPr>
          <a:xfrm>
            <a:off x="596406" y="1071898"/>
            <a:ext cx="2332676" cy="330799"/>
          </a:xfrm>
        </p:spPr>
        <p:txBody>
          <a:bodyPr vert="horz" lIns="91440" tIns="45720" rIns="91440" bIns="45720" rtlCol="0" anchor="b">
            <a:normAutofit fontScale="90000"/>
          </a:bodyPr>
          <a:lstStyle/>
          <a:p>
            <a:pPr algn="ctr"/>
            <a:r>
              <a:rPr lang="en-US" sz="2000" dirty="0">
                <a:solidFill>
                  <a:srgbClr val="FF0000"/>
                </a:solidFill>
              </a:rPr>
              <a:t>Vitamins and minerals </a:t>
            </a:r>
          </a:p>
        </p:txBody>
      </p:sp>
      <p:pic>
        <p:nvPicPr>
          <p:cNvPr id="11" name="Picture 10" descr="A chart of vitamins&#10;&#10;Description automatically generated">
            <a:extLst>
              <a:ext uri="{FF2B5EF4-FFF2-40B4-BE49-F238E27FC236}">
                <a16:creationId xmlns:a16="http://schemas.microsoft.com/office/drawing/2014/main" id="{AF7A90E9-74F0-9AED-D388-D4F8353E26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35887" y="556590"/>
            <a:ext cx="5590739" cy="5520855"/>
          </a:xfrm>
          <a:prstGeom prst="rect">
            <a:avLst/>
          </a:prstGeom>
        </p:spPr>
      </p:pic>
      <p:sp>
        <p:nvSpPr>
          <p:cNvPr id="12" name="TextBox 11">
            <a:extLst>
              <a:ext uri="{FF2B5EF4-FFF2-40B4-BE49-F238E27FC236}">
                <a16:creationId xmlns:a16="http://schemas.microsoft.com/office/drawing/2014/main" id="{AC7813C4-D96F-7E54-BB14-696A45B7ECFF}"/>
              </a:ext>
            </a:extLst>
          </p:cNvPr>
          <p:cNvSpPr txBox="1"/>
          <p:nvPr/>
        </p:nvSpPr>
        <p:spPr>
          <a:xfrm>
            <a:off x="10015663" y="5877390"/>
            <a:ext cx="141096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openoregon.pressbooks.pub/nutritionscience/chapter/8b-sources-of-vitamins-minerals/">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dirty="0">
              <a:solidFill>
                <a:srgbClr val="FFFFFF"/>
              </a:solidFill>
            </a:endParaRPr>
          </a:p>
        </p:txBody>
      </p:sp>
      <p:sp>
        <p:nvSpPr>
          <p:cNvPr id="13" name="TextBox 12">
            <a:extLst>
              <a:ext uri="{FF2B5EF4-FFF2-40B4-BE49-F238E27FC236}">
                <a16:creationId xmlns:a16="http://schemas.microsoft.com/office/drawing/2014/main" id="{B45BAB16-8C75-6FC3-9AB3-10F878E357E2}"/>
              </a:ext>
            </a:extLst>
          </p:cNvPr>
          <p:cNvSpPr txBox="1"/>
          <p:nvPr/>
        </p:nvSpPr>
        <p:spPr>
          <a:xfrm>
            <a:off x="710181" y="1300821"/>
            <a:ext cx="4243044" cy="4278094"/>
          </a:xfrm>
          <a:prstGeom prst="rect">
            <a:avLst/>
          </a:prstGeom>
          <a:noFill/>
        </p:spPr>
        <p:txBody>
          <a:bodyPr wrap="square" rtlCol="0">
            <a:spAutoFit/>
          </a:bodyPr>
          <a:lstStyle/>
          <a:p>
            <a:r>
              <a:rPr lang="en-GB" sz="1600" b="1" dirty="0"/>
              <a:t>Vitamin C </a:t>
            </a:r>
            <a:r>
              <a:rPr lang="en-GB" sz="1600" dirty="0"/>
              <a:t>is great for improving immune system, aiding in collagen synthesis. It also helps maintain flexible joints and connective tissues which can prevent injury. </a:t>
            </a:r>
          </a:p>
          <a:p>
            <a:r>
              <a:rPr lang="en-GB" sz="1600" b="1" dirty="0"/>
              <a:t>Vitamin D </a:t>
            </a:r>
            <a:r>
              <a:rPr lang="en-GB" sz="1600" dirty="0"/>
              <a:t>is vital for bone health and muscle function and for calcium absorption. It can improve muscle strength and reduce risk of fractures. Vitamin D can also be associated with the sunshine, as it supports overall health and improve and energy levels. When we in in the sun we absorb Vitamin D from the sunlight which in small doses is great. Avoid spending to long under the sun as it can be damaging for the skin if not protected by suncream. During the winter months Vitamin D is recommended to take eating foods with more vitamin D and or Vitamin D supplements, especially when there is less sunlight. </a:t>
            </a:r>
          </a:p>
          <a:p>
            <a:r>
              <a:rPr lang="en-GB" sz="1600" b="1" dirty="0"/>
              <a:t>Magnesium</a:t>
            </a:r>
            <a:r>
              <a:rPr lang="en-GB" sz="1600" dirty="0"/>
              <a:t> is important for muscle relaxation and producing energy. It can help prevent cramps and spasms. This allow dancers to perform with great endurance and reduced tiredness. </a:t>
            </a:r>
          </a:p>
          <a:p>
            <a:r>
              <a:rPr lang="en-GB" sz="1600" b="1" dirty="0"/>
              <a:t>Zinc</a:t>
            </a:r>
            <a:r>
              <a:rPr lang="en-GB" sz="1600" dirty="0"/>
              <a:t> supports immune system, protein synthesis and wound healing. It can help maintain healthy skin and aids muscle repair and recovery. </a:t>
            </a:r>
          </a:p>
          <a:p>
            <a:r>
              <a:rPr lang="en-GB" sz="1600" b="1" dirty="0"/>
              <a:t>Omega 3 </a:t>
            </a:r>
            <a:r>
              <a:rPr lang="en-GB" sz="1600" dirty="0"/>
              <a:t> can be found in fish as well as seeds and walnuts and is great for hearth health, reduced blood pressure, brain function, inflammation reduction and eye health. </a:t>
            </a:r>
            <a:endParaRPr lang="en-GB" sz="1600" b="1" dirty="0"/>
          </a:p>
        </p:txBody>
      </p:sp>
    </p:spTree>
    <p:extLst>
      <p:ext uri="{BB962C8B-B14F-4D97-AF65-F5344CB8AC3E}">
        <p14:creationId xmlns:p14="http://schemas.microsoft.com/office/powerpoint/2010/main" val="140192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Rectangle 23">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9DF57C2-8616-4CCE-A2AA-698F26D62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5980" flipH="1" flipV="1">
            <a:off x="684486" y="656519"/>
            <a:ext cx="5617963" cy="2166509"/>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2CF47A0-688D-43A8-A6C6-AA6B7A36F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5980" flipH="1" flipV="1">
            <a:off x="727863" y="724528"/>
            <a:ext cx="5617963" cy="2166509"/>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B8771D0-B8F9-A6EB-FC7A-4D33A1579849}"/>
              </a:ext>
            </a:extLst>
          </p:cNvPr>
          <p:cNvSpPr>
            <a:spLocks noGrp="1"/>
          </p:cNvSpPr>
          <p:nvPr>
            <p:ph type="title"/>
          </p:nvPr>
        </p:nvSpPr>
        <p:spPr>
          <a:xfrm>
            <a:off x="1023595" y="1049130"/>
            <a:ext cx="4913655" cy="1539212"/>
          </a:xfrm>
        </p:spPr>
        <p:txBody>
          <a:bodyPr vert="horz" lIns="91440" tIns="45720" rIns="91440" bIns="45720" rtlCol="0" anchor="ctr">
            <a:normAutofit/>
          </a:bodyPr>
          <a:lstStyle/>
          <a:p>
            <a:pPr algn="ctr">
              <a:lnSpc>
                <a:spcPct val="90000"/>
              </a:lnSpc>
            </a:pPr>
            <a:r>
              <a:rPr lang="en-US" sz="4800" b="1" kern="1200" spc="100" baseline="0" dirty="0">
                <a:solidFill>
                  <a:schemeClr val="tx1"/>
                </a:solidFill>
                <a:latin typeface="+mj-lt"/>
                <a:ea typeface="+mj-ea"/>
                <a:cs typeface="+mj-cs"/>
              </a:rPr>
              <a:t>Nutrition tips for dancers</a:t>
            </a:r>
          </a:p>
        </p:txBody>
      </p:sp>
      <p:sp>
        <p:nvSpPr>
          <p:cNvPr id="30" name="Freeform: Shape 29">
            <a:extLst>
              <a:ext uri="{FF2B5EF4-FFF2-40B4-BE49-F238E27FC236}">
                <a16:creationId xmlns:a16="http://schemas.microsoft.com/office/drawing/2014/main" id="{4BE61809-0764-40E1-84B4-7B4E9019B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838951" y="657126"/>
            <a:ext cx="2199409" cy="260754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55345"/>
              <a:gd name="connsiteY0" fmla="*/ 6405352 h 6405386"/>
              <a:gd name="connsiteX1" fmla="*/ 6552830 w 7655345"/>
              <a:gd name="connsiteY1" fmla="*/ 6396252 h 6405386"/>
              <a:gd name="connsiteX2" fmla="*/ 987782 w 7655345"/>
              <a:gd name="connsiteY2" fmla="*/ 6365722 h 6405386"/>
              <a:gd name="connsiteX3" fmla="*/ 0 w 7655345"/>
              <a:gd name="connsiteY3" fmla="*/ 6336938 h 6405386"/>
              <a:gd name="connsiteX4" fmla="*/ 0 w 7655345"/>
              <a:gd name="connsiteY4" fmla="*/ 32372 h 6405386"/>
              <a:gd name="connsiteX5" fmla="*/ 157934 w 7655345"/>
              <a:gd name="connsiteY5" fmla="*/ 32797 h 6405386"/>
              <a:gd name="connsiteX6" fmla="*/ 6431319 w 7655345"/>
              <a:gd name="connsiteY6" fmla="*/ 0 h 6405386"/>
              <a:gd name="connsiteX7" fmla="*/ 7594923 w 7655345"/>
              <a:gd name="connsiteY7" fmla="*/ 30530 h 6405386"/>
              <a:gd name="connsiteX8" fmla="*/ 7560032 w 7655345"/>
              <a:gd name="connsiteY8" fmla="*/ 6274128 h 6405386"/>
              <a:gd name="connsiteX9" fmla="*/ 7394324 w 7655345"/>
              <a:gd name="connsiteY9" fmla="*/ 6402154 h 6405386"/>
              <a:gd name="connsiteX10" fmla="*/ 7142118 w 7655345"/>
              <a:gd name="connsiteY10" fmla="*/ 6405352 h 6405386"/>
              <a:gd name="connsiteX0" fmla="*/ 7142118 w 7606845"/>
              <a:gd name="connsiteY0" fmla="*/ 6405352 h 6405386"/>
              <a:gd name="connsiteX1" fmla="*/ 6552830 w 7606845"/>
              <a:gd name="connsiteY1" fmla="*/ 6396252 h 6405386"/>
              <a:gd name="connsiteX2" fmla="*/ 987782 w 7606845"/>
              <a:gd name="connsiteY2" fmla="*/ 6365722 h 6405386"/>
              <a:gd name="connsiteX3" fmla="*/ 0 w 7606845"/>
              <a:gd name="connsiteY3" fmla="*/ 6336938 h 6405386"/>
              <a:gd name="connsiteX4" fmla="*/ 0 w 7606845"/>
              <a:gd name="connsiteY4" fmla="*/ 32372 h 6405386"/>
              <a:gd name="connsiteX5" fmla="*/ 157934 w 7606845"/>
              <a:gd name="connsiteY5" fmla="*/ 32797 h 6405386"/>
              <a:gd name="connsiteX6" fmla="*/ 6431319 w 7606845"/>
              <a:gd name="connsiteY6" fmla="*/ 0 h 6405386"/>
              <a:gd name="connsiteX7" fmla="*/ 7594923 w 7606845"/>
              <a:gd name="connsiteY7" fmla="*/ 30530 h 6405386"/>
              <a:gd name="connsiteX8" fmla="*/ 7560032 w 7606845"/>
              <a:gd name="connsiteY8" fmla="*/ 6274128 h 6405386"/>
              <a:gd name="connsiteX9" fmla="*/ 7394324 w 7606845"/>
              <a:gd name="connsiteY9" fmla="*/ 6402154 h 6405386"/>
              <a:gd name="connsiteX10" fmla="*/ 7142118 w 7606845"/>
              <a:gd name="connsiteY10" fmla="*/ 6405352 h 6405386"/>
              <a:gd name="connsiteX0" fmla="*/ 7182726 w 7647453"/>
              <a:gd name="connsiteY0" fmla="*/ 6405352 h 6405386"/>
              <a:gd name="connsiteX1" fmla="*/ 6593438 w 7647453"/>
              <a:gd name="connsiteY1" fmla="*/ 6396252 h 6405386"/>
              <a:gd name="connsiteX2" fmla="*/ 1028390 w 7647453"/>
              <a:gd name="connsiteY2" fmla="*/ 6365722 h 6405386"/>
              <a:gd name="connsiteX3" fmla="*/ 40608 w 7647453"/>
              <a:gd name="connsiteY3" fmla="*/ 6336938 h 6405386"/>
              <a:gd name="connsiteX4" fmla="*/ 40608 w 7647453"/>
              <a:gd name="connsiteY4" fmla="*/ 32372 h 6405386"/>
              <a:gd name="connsiteX5" fmla="*/ 198542 w 7647453"/>
              <a:gd name="connsiteY5" fmla="*/ 32797 h 6405386"/>
              <a:gd name="connsiteX6" fmla="*/ 6471927 w 7647453"/>
              <a:gd name="connsiteY6" fmla="*/ 0 h 6405386"/>
              <a:gd name="connsiteX7" fmla="*/ 7635531 w 7647453"/>
              <a:gd name="connsiteY7" fmla="*/ 30530 h 6405386"/>
              <a:gd name="connsiteX8" fmla="*/ 7600640 w 7647453"/>
              <a:gd name="connsiteY8" fmla="*/ 6274128 h 6405386"/>
              <a:gd name="connsiteX9" fmla="*/ 7434932 w 7647453"/>
              <a:gd name="connsiteY9" fmla="*/ 6402154 h 6405386"/>
              <a:gd name="connsiteX10" fmla="*/ 7182726 w 7647453"/>
              <a:gd name="connsiteY10" fmla="*/ 6405352 h 6405386"/>
              <a:gd name="connsiteX0" fmla="*/ 7197771 w 7662498"/>
              <a:gd name="connsiteY0" fmla="*/ 6405352 h 6405386"/>
              <a:gd name="connsiteX1" fmla="*/ 6608483 w 7662498"/>
              <a:gd name="connsiteY1" fmla="*/ 6396252 h 6405386"/>
              <a:gd name="connsiteX2" fmla="*/ 1043435 w 7662498"/>
              <a:gd name="connsiteY2" fmla="*/ 6365722 h 6405386"/>
              <a:gd name="connsiteX3" fmla="*/ 55653 w 7662498"/>
              <a:gd name="connsiteY3" fmla="*/ 6336938 h 6405386"/>
              <a:gd name="connsiteX4" fmla="*/ 55653 w 7662498"/>
              <a:gd name="connsiteY4" fmla="*/ 32372 h 6405386"/>
              <a:gd name="connsiteX5" fmla="*/ 213587 w 7662498"/>
              <a:gd name="connsiteY5" fmla="*/ 32797 h 6405386"/>
              <a:gd name="connsiteX6" fmla="*/ 6486972 w 7662498"/>
              <a:gd name="connsiteY6" fmla="*/ 0 h 6405386"/>
              <a:gd name="connsiteX7" fmla="*/ 7650576 w 7662498"/>
              <a:gd name="connsiteY7" fmla="*/ 30530 h 6405386"/>
              <a:gd name="connsiteX8" fmla="*/ 7615685 w 7662498"/>
              <a:gd name="connsiteY8" fmla="*/ 6274128 h 6405386"/>
              <a:gd name="connsiteX9" fmla="*/ 7449977 w 7662498"/>
              <a:gd name="connsiteY9" fmla="*/ 6402154 h 6405386"/>
              <a:gd name="connsiteX10" fmla="*/ 7197771 w 7662498"/>
              <a:gd name="connsiteY10" fmla="*/ 6405352 h 6405386"/>
              <a:gd name="connsiteX0" fmla="*/ 7192121 w 7656848"/>
              <a:gd name="connsiteY0" fmla="*/ 6405352 h 6405386"/>
              <a:gd name="connsiteX1" fmla="*/ 6602833 w 7656848"/>
              <a:gd name="connsiteY1" fmla="*/ 6396252 h 6405386"/>
              <a:gd name="connsiteX2" fmla="*/ 1037785 w 7656848"/>
              <a:gd name="connsiteY2" fmla="*/ 6365722 h 6405386"/>
              <a:gd name="connsiteX3" fmla="*/ 50003 w 7656848"/>
              <a:gd name="connsiteY3" fmla="*/ 6336938 h 6405386"/>
              <a:gd name="connsiteX4" fmla="*/ 50003 w 7656848"/>
              <a:gd name="connsiteY4" fmla="*/ 32372 h 6405386"/>
              <a:gd name="connsiteX5" fmla="*/ 207937 w 7656848"/>
              <a:gd name="connsiteY5" fmla="*/ 32797 h 6405386"/>
              <a:gd name="connsiteX6" fmla="*/ 6481322 w 7656848"/>
              <a:gd name="connsiteY6" fmla="*/ 0 h 6405386"/>
              <a:gd name="connsiteX7" fmla="*/ 7644926 w 7656848"/>
              <a:gd name="connsiteY7" fmla="*/ 30530 h 6405386"/>
              <a:gd name="connsiteX8" fmla="*/ 7610035 w 7656848"/>
              <a:gd name="connsiteY8" fmla="*/ 6274128 h 6405386"/>
              <a:gd name="connsiteX9" fmla="*/ 7444327 w 7656848"/>
              <a:gd name="connsiteY9" fmla="*/ 6402154 h 6405386"/>
              <a:gd name="connsiteX10" fmla="*/ 7192121 w 7656848"/>
              <a:gd name="connsiteY10" fmla="*/ 6405352 h 6405386"/>
              <a:gd name="connsiteX0" fmla="*/ 7192121 w 7656848"/>
              <a:gd name="connsiteY0" fmla="*/ 6438557 h 6438591"/>
              <a:gd name="connsiteX1" fmla="*/ 6602833 w 7656848"/>
              <a:gd name="connsiteY1" fmla="*/ 6429457 h 6438591"/>
              <a:gd name="connsiteX2" fmla="*/ 1037785 w 7656848"/>
              <a:gd name="connsiteY2" fmla="*/ 6398927 h 6438591"/>
              <a:gd name="connsiteX3" fmla="*/ 50003 w 7656848"/>
              <a:gd name="connsiteY3" fmla="*/ 6370143 h 6438591"/>
              <a:gd name="connsiteX4" fmla="*/ 50003 w 7656848"/>
              <a:gd name="connsiteY4" fmla="*/ 65577 h 6438591"/>
              <a:gd name="connsiteX5" fmla="*/ 207937 w 7656848"/>
              <a:gd name="connsiteY5" fmla="*/ 66002 h 6438591"/>
              <a:gd name="connsiteX6" fmla="*/ 6481322 w 7656848"/>
              <a:gd name="connsiteY6" fmla="*/ 33205 h 6438591"/>
              <a:gd name="connsiteX7" fmla="*/ 7644926 w 7656848"/>
              <a:gd name="connsiteY7" fmla="*/ 63735 h 6438591"/>
              <a:gd name="connsiteX8" fmla="*/ 7610035 w 7656848"/>
              <a:gd name="connsiteY8" fmla="*/ 6307333 h 6438591"/>
              <a:gd name="connsiteX9" fmla="*/ 7444327 w 7656848"/>
              <a:gd name="connsiteY9" fmla="*/ 6435359 h 6438591"/>
              <a:gd name="connsiteX10" fmla="*/ 7192121 w 7656848"/>
              <a:gd name="connsiteY10" fmla="*/ 6438557 h 6438591"/>
              <a:gd name="connsiteX0" fmla="*/ 7192121 w 7656848"/>
              <a:gd name="connsiteY0" fmla="*/ 6451423 h 6451457"/>
              <a:gd name="connsiteX1" fmla="*/ 6602833 w 7656848"/>
              <a:gd name="connsiteY1" fmla="*/ 6442323 h 6451457"/>
              <a:gd name="connsiteX2" fmla="*/ 1037785 w 7656848"/>
              <a:gd name="connsiteY2" fmla="*/ 6411793 h 6451457"/>
              <a:gd name="connsiteX3" fmla="*/ 50003 w 7656848"/>
              <a:gd name="connsiteY3" fmla="*/ 6383009 h 6451457"/>
              <a:gd name="connsiteX4" fmla="*/ 50003 w 7656848"/>
              <a:gd name="connsiteY4" fmla="*/ 78443 h 6451457"/>
              <a:gd name="connsiteX5" fmla="*/ 226210 w 7656848"/>
              <a:gd name="connsiteY5" fmla="*/ 30198 h 6451457"/>
              <a:gd name="connsiteX6" fmla="*/ 6481322 w 7656848"/>
              <a:gd name="connsiteY6" fmla="*/ 46071 h 6451457"/>
              <a:gd name="connsiteX7" fmla="*/ 7644926 w 7656848"/>
              <a:gd name="connsiteY7" fmla="*/ 76601 h 6451457"/>
              <a:gd name="connsiteX8" fmla="*/ 7610035 w 7656848"/>
              <a:gd name="connsiteY8" fmla="*/ 6320199 h 6451457"/>
              <a:gd name="connsiteX9" fmla="*/ 7444327 w 7656848"/>
              <a:gd name="connsiteY9" fmla="*/ 6448225 h 6451457"/>
              <a:gd name="connsiteX10" fmla="*/ 7192121 w 7656848"/>
              <a:gd name="connsiteY10" fmla="*/ 6451423 h 64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848" h="6451457">
                <a:moveTo>
                  <a:pt x="7192121" y="6451423"/>
                </a:moveTo>
                <a:cubicBezTo>
                  <a:pt x="7017360" y="6451034"/>
                  <a:pt x="6798382" y="6447396"/>
                  <a:pt x="6602833" y="6442323"/>
                </a:cubicBezTo>
                <a:lnTo>
                  <a:pt x="1037785" y="6411793"/>
                </a:lnTo>
                <a:lnTo>
                  <a:pt x="50003" y="6383009"/>
                </a:lnTo>
                <a:cubicBezTo>
                  <a:pt x="13455" y="5960611"/>
                  <a:pt x="-41367" y="2447652"/>
                  <a:pt x="50003" y="78443"/>
                </a:cubicBezTo>
                <a:lnTo>
                  <a:pt x="226210" y="30198"/>
                </a:lnTo>
                <a:cubicBezTo>
                  <a:pt x="2317338" y="19266"/>
                  <a:pt x="4408469" y="-40339"/>
                  <a:pt x="6481322" y="46071"/>
                </a:cubicBezTo>
                <a:cubicBezTo>
                  <a:pt x="6981385" y="76602"/>
                  <a:pt x="7302026" y="46069"/>
                  <a:pt x="7644926" y="76601"/>
                </a:cubicBezTo>
                <a:cubicBezTo>
                  <a:pt x="7621781" y="2580567"/>
                  <a:pt x="7705286" y="5017542"/>
                  <a:pt x="7610035" y="6320199"/>
                </a:cubicBezTo>
                <a:cubicBezTo>
                  <a:pt x="7601845" y="6480236"/>
                  <a:pt x="7608633" y="6427871"/>
                  <a:pt x="7444327" y="6448225"/>
                </a:cubicBezTo>
                <a:cubicBezTo>
                  <a:pt x="7385917" y="6450721"/>
                  <a:pt x="7296978" y="6451657"/>
                  <a:pt x="7192121" y="6451423"/>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946AC56D-3DE7-4587-BE2E-0FE1D8340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9485" y="661983"/>
            <a:ext cx="2203922" cy="2588927"/>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48195"/>
              <a:gd name="connsiteY0" fmla="*/ 6405352 h 6405386"/>
              <a:gd name="connsiteX1" fmla="*/ 6552830 w 7648195"/>
              <a:gd name="connsiteY1" fmla="*/ 6396252 h 6405386"/>
              <a:gd name="connsiteX2" fmla="*/ 987782 w 7648195"/>
              <a:gd name="connsiteY2" fmla="*/ 6365722 h 6405386"/>
              <a:gd name="connsiteX3" fmla="*/ 0 w 7648195"/>
              <a:gd name="connsiteY3" fmla="*/ 6336938 h 6405386"/>
              <a:gd name="connsiteX4" fmla="*/ 0 w 7648195"/>
              <a:gd name="connsiteY4" fmla="*/ 32372 h 6405386"/>
              <a:gd name="connsiteX5" fmla="*/ 157934 w 7648195"/>
              <a:gd name="connsiteY5" fmla="*/ 32797 h 6405386"/>
              <a:gd name="connsiteX6" fmla="*/ 6431319 w 7648195"/>
              <a:gd name="connsiteY6" fmla="*/ 0 h 6405386"/>
              <a:gd name="connsiteX7" fmla="*/ 7631470 w 7648195"/>
              <a:gd name="connsiteY7" fmla="*/ 30531 h 6405386"/>
              <a:gd name="connsiteX8" fmla="*/ 7560032 w 7648195"/>
              <a:gd name="connsiteY8" fmla="*/ 6274128 h 6405386"/>
              <a:gd name="connsiteX9" fmla="*/ 7394324 w 7648195"/>
              <a:gd name="connsiteY9" fmla="*/ 6402154 h 6405386"/>
              <a:gd name="connsiteX10" fmla="*/ 7142118 w 7648195"/>
              <a:gd name="connsiteY10" fmla="*/ 6405352 h 6405386"/>
              <a:gd name="connsiteX0" fmla="*/ 7166483 w 7672560"/>
              <a:gd name="connsiteY0" fmla="*/ 6405352 h 6405386"/>
              <a:gd name="connsiteX1" fmla="*/ 6577195 w 7672560"/>
              <a:gd name="connsiteY1" fmla="*/ 6396252 h 6405386"/>
              <a:gd name="connsiteX2" fmla="*/ 1012147 w 7672560"/>
              <a:gd name="connsiteY2" fmla="*/ 6365722 h 6405386"/>
              <a:gd name="connsiteX3" fmla="*/ 24365 w 7672560"/>
              <a:gd name="connsiteY3" fmla="*/ 6336938 h 6405386"/>
              <a:gd name="connsiteX4" fmla="*/ 24365 w 7672560"/>
              <a:gd name="connsiteY4" fmla="*/ 32372 h 6405386"/>
              <a:gd name="connsiteX5" fmla="*/ 182299 w 7672560"/>
              <a:gd name="connsiteY5" fmla="*/ 32797 h 6405386"/>
              <a:gd name="connsiteX6" fmla="*/ 6455684 w 7672560"/>
              <a:gd name="connsiteY6" fmla="*/ 0 h 6405386"/>
              <a:gd name="connsiteX7" fmla="*/ 7655835 w 7672560"/>
              <a:gd name="connsiteY7" fmla="*/ 30531 h 6405386"/>
              <a:gd name="connsiteX8" fmla="*/ 7584397 w 7672560"/>
              <a:gd name="connsiteY8" fmla="*/ 6274128 h 6405386"/>
              <a:gd name="connsiteX9" fmla="*/ 7418689 w 7672560"/>
              <a:gd name="connsiteY9" fmla="*/ 6402154 h 6405386"/>
              <a:gd name="connsiteX10" fmla="*/ 7166483 w 7672560"/>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2560" h="6405386">
                <a:moveTo>
                  <a:pt x="7166483" y="6405352"/>
                </a:moveTo>
                <a:cubicBezTo>
                  <a:pt x="6991722" y="6404963"/>
                  <a:pt x="6772744" y="6401325"/>
                  <a:pt x="6577195" y="6396252"/>
                </a:cubicBezTo>
                <a:lnTo>
                  <a:pt x="1012147" y="6365722"/>
                </a:lnTo>
                <a:lnTo>
                  <a:pt x="24365" y="6336938"/>
                </a:lnTo>
                <a:cubicBezTo>
                  <a:pt x="24365" y="4235416"/>
                  <a:pt x="-30457" y="2401581"/>
                  <a:pt x="24365" y="32372"/>
                </a:cubicBezTo>
                <a:lnTo>
                  <a:pt x="182299" y="32797"/>
                </a:lnTo>
                <a:lnTo>
                  <a:pt x="6455684" y="0"/>
                </a:lnTo>
                <a:cubicBezTo>
                  <a:pt x="6955747" y="30531"/>
                  <a:pt x="7312935" y="-1"/>
                  <a:pt x="7655835" y="30531"/>
                </a:cubicBezTo>
                <a:cubicBezTo>
                  <a:pt x="7687513" y="2120800"/>
                  <a:pt x="7679648" y="4971471"/>
                  <a:pt x="7584397" y="6274128"/>
                </a:cubicBezTo>
                <a:cubicBezTo>
                  <a:pt x="7576207" y="6434165"/>
                  <a:pt x="7582995" y="6381800"/>
                  <a:pt x="7418689" y="6402154"/>
                </a:cubicBezTo>
                <a:cubicBezTo>
                  <a:pt x="7360279" y="6404650"/>
                  <a:pt x="7271340" y="6405586"/>
                  <a:pt x="7166483" y="6405352"/>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 Placeholder 3">
            <a:extLst>
              <a:ext uri="{FF2B5EF4-FFF2-40B4-BE49-F238E27FC236}">
                <a16:creationId xmlns:a16="http://schemas.microsoft.com/office/drawing/2014/main" id="{9D3F2F1F-1526-7359-055A-17880D479437}"/>
              </a:ext>
            </a:extLst>
          </p:cNvPr>
          <p:cNvSpPr>
            <a:spLocks noGrp="1"/>
          </p:cNvSpPr>
          <p:nvPr>
            <p:ph type="body" sz="half" idx="2"/>
          </p:nvPr>
        </p:nvSpPr>
        <p:spPr>
          <a:xfrm>
            <a:off x="682727" y="2977802"/>
            <a:ext cx="5040129" cy="3880197"/>
          </a:xfrm>
        </p:spPr>
        <p:txBody>
          <a:bodyPr vert="horz" lIns="91440" tIns="45720" rIns="91440" bIns="45720" rtlCol="0">
            <a:normAutofit/>
          </a:bodyPr>
          <a:lstStyle/>
          <a:p>
            <a:r>
              <a:rPr lang="en-US" sz="2400" dirty="0"/>
              <a:t>Breakfast ideas for dancers</a:t>
            </a:r>
          </a:p>
          <a:p>
            <a:r>
              <a:rPr lang="en-US" sz="1200" dirty="0"/>
              <a:t>Porridge with things such as sliced banana, berries, drizzle honey, nuts on top.</a:t>
            </a:r>
          </a:p>
          <a:p>
            <a:r>
              <a:rPr lang="en-US" sz="1200" dirty="0"/>
              <a:t>Scrambled Eggs on Toast with things such as spinach and tomatoes and brown bread. For vegans' tofu scramble with whole grain toast or mix chia seeds with almond milk and fruits and nuts on top in the morning. </a:t>
            </a:r>
          </a:p>
          <a:p>
            <a:r>
              <a:rPr lang="en-US" sz="2400" dirty="0"/>
              <a:t>Lunch Ideas for dancers</a:t>
            </a:r>
          </a:p>
          <a:p>
            <a:r>
              <a:rPr lang="en-US" sz="1200" dirty="0"/>
              <a:t>Wraps with things such hummus, salad, tofu etc.</a:t>
            </a:r>
          </a:p>
          <a:p>
            <a:r>
              <a:rPr lang="en-US" sz="1200" dirty="0"/>
              <a:t>Pasta Salad with protein source and salad.                                      </a:t>
            </a:r>
          </a:p>
          <a:p>
            <a:r>
              <a:rPr lang="en-US" sz="1200" dirty="0"/>
              <a:t>Soup with protein source and brown bread/roll.</a:t>
            </a:r>
          </a:p>
          <a:p>
            <a:r>
              <a:rPr lang="en-US" sz="2400" dirty="0"/>
              <a:t>Dinner Ideas for Dancers</a:t>
            </a:r>
          </a:p>
          <a:p>
            <a:r>
              <a:rPr lang="en-US" sz="1200" dirty="0"/>
              <a:t>Pasta with veg and protein source                                  </a:t>
            </a:r>
            <a:r>
              <a:rPr lang="en-US" sz="1400" dirty="0">
                <a:solidFill>
                  <a:srgbClr val="FF0000"/>
                </a:solidFill>
              </a:rPr>
              <a:t>TREAT YOURSELF TO A TREAT AFTER DINNER </a:t>
            </a:r>
          </a:p>
          <a:p>
            <a:r>
              <a:rPr lang="en-US" sz="1200" dirty="0"/>
              <a:t>Potatoes or rice dish with veg and protein source </a:t>
            </a:r>
          </a:p>
          <a:p>
            <a:endParaRPr lang="en-US" sz="1200" dirty="0"/>
          </a:p>
          <a:p>
            <a:endParaRPr lang="en-US" sz="1400" dirty="0"/>
          </a:p>
          <a:p>
            <a:endParaRPr lang="en-US" sz="1400" dirty="0"/>
          </a:p>
          <a:p>
            <a:endParaRPr lang="en-US" dirty="0"/>
          </a:p>
          <a:p>
            <a:endParaRPr lang="en-US" dirty="0"/>
          </a:p>
          <a:p>
            <a:pPr marL="285750" indent="-285750">
              <a:buFontTx/>
              <a:buChar char="-"/>
            </a:pPr>
            <a:endParaRPr lang="en-US" dirty="0"/>
          </a:p>
        </p:txBody>
      </p:sp>
      <p:sp>
        <p:nvSpPr>
          <p:cNvPr id="34" name="Freeform: Shape 33">
            <a:extLst>
              <a:ext uri="{FF2B5EF4-FFF2-40B4-BE49-F238E27FC236}">
                <a16:creationId xmlns:a16="http://schemas.microsoft.com/office/drawing/2014/main" id="{C10459DD-45C8-4DD5-854A-3190E9B61D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839538" y="3518958"/>
            <a:ext cx="2203922" cy="2588927"/>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36394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 name="connsiteX0" fmla="*/ 7149875 w 7688439"/>
              <a:gd name="connsiteY0" fmla="*/ 6443820 h 6443854"/>
              <a:gd name="connsiteX1" fmla="*/ 6560587 w 7688439"/>
              <a:gd name="connsiteY1" fmla="*/ 6434720 h 6443854"/>
              <a:gd name="connsiteX2" fmla="*/ 995539 w 7688439"/>
              <a:gd name="connsiteY2" fmla="*/ 6404190 h 6443854"/>
              <a:gd name="connsiteX3" fmla="*/ 7757 w 7688439"/>
              <a:gd name="connsiteY3" fmla="*/ 6375406 h 6443854"/>
              <a:gd name="connsiteX4" fmla="*/ 49895 w 7688439"/>
              <a:gd name="connsiteY4" fmla="*/ 50521 h 6443854"/>
              <a:gd name="connsiteX5" fmla="*/ 363949 w 7688439"/>
              <a:gd name="connsiteY5" fmla="*/ 10302 h 6443854"/>
              <a:gd name="connsiteX6" fmla="*/ 6439076 w 7688439"/>
              <a:gd name="connsiteY6" fmla="*/ 38468 h 6443854"/>
              <a:gd name="connsiteX7" fmla="*/ 7639227 w 7688439"/>
              <a:gd name="connsiteY7" fmla="*/ 68999 h 6443854"/>
              <a:gd name="connsiteX8" fmla="*/ 7567789 w 7688439"/>
              <a:gd name="connsiteY8" fmla="*/ 6312596 h 6443854"/>
              <a:gd name="connsiteX9" fmla="*/ 7402081 w 7688439"/>
              <a:gd name="connsiteY9" fmla="*/ 6440622 h 6443854"/>
              <a:gd name="connsiteX10" fmla="*/ 7149875 w 7688439"/>
              <a:gd name="connsiteY10" fmla="*/ 6443820 h 6443854"/>
              <a:gd name="connsiteX0" fmla="*/ 7153452 w 7692016"/>
              <a:gd name="connsiteY0" fmla="*/ 6443820 h 6443854"/>
              <a:gd name="connsiteX1" fmla="*/ 6564164 w 7692016"/>
              <a:gd name="connsiteY1" fmla="*/ 6434720 h 6443854"/>
              <a:gd name="connsiteX2" fmla="*/ 999116 w 7692016"/>
              <a:gd name="connsiteY2" fmla="*/ 6404190 h 6443854"/>
              <a:gd name="connsiteX3" fmla="*/ 11334 w 7692016"/>
              <a:gd name="connsiteY3" fmla="*/ 6375406 h 6443854"/>
              <a:gd name="connsiteX4" fmla="*/ 53472 w 7692016"/>
              <a:gd name="connsiteY4" fmla="*/ 50521 h 6443854"/>
              <a:gd name="connsiteX5" fmla="*/ 367526 w 7692016"/>
              <a:gd name="connsiteY5" fmla="*/ 10302 h 6443854"/>
              <a:gd name="connsiteX6" fmla="*/ 6442653 w 7692016"/>
              <a:gd name="connsiteY6" fmla="*/ 38468 h 6443854"/>
              <a:gd name="connsiteX7" fmla="*/ 7642804 w 7692016"/>
              <a:gd name="connsiteY7" fmla="*/ 68999 h 6443854"/>
              <a:gd name="connsiteX8" fmla="*/ 7571366 w 7692016"/>
              <a:gd name="connsiteY8" fmla="*/ 6312596 h 6443854"/>
              <a:gd name="connsiteX9" fmla="*/ 7405658 w 7692016"/>
              <a:gd name="connsiteY9" fmla="*/ 6440622 h 6443854"/>
              <a:gd name="connsiteX10" fmla="*/ 7153452 w 7692016"/>
              <a:gd name="connsiteY10" fmla="*/ 6443820 h 6443854"/>
              <a:gd name="connsiteX0" fmla="*/ 7158253 w 7696817"/>
              <a:gd name="connsiteY0" fmla="*/ 6438811 h 6438845"/>
              <a:gd name="connsiteX1" fmla="*/ 6568965 w 7696817"/>
              <a:gd name="connsiteY1" fmla="*/ 6429711 h 6438845"/>
              <a:gd name="connsiteX2" fmla="*/ 1003917 w 7696817"/>
              <a:gd name="connsiteY2" fmla="*/ 6399181 h 6438845"/>
              <a:gd name="connsiteX3" fmla="*/ 16135 w 7696817"/>
              <a:gd name="connsiteY3" fmla="*/ 6370397 h 6438845"/>
              <a:gd name="connsiteX4" fmla="*/ 39441 w 7696817"/>
              <a:gd name="connsiteY4" fmla="*/ 127242 h 6438845"/>
              <a:gd name="connsiteX5" fmla="*/ 372327 w 7696817"/>
              <a:gd name="connsiteY5" fmla="*/ 5293 h 6438845"/>
              <a:gd name="connsiteX6" fmla="*/ 6447454 w 7696817"/>
              <a:gd name="connsiteY6" fmla="*/ 33459 h 6438845"/>
              <a:gd name="connsiteX7" fmla="*/ 7647605 w 7696817"/>
              <a:gd name="connsiteY7" fmla="*/ 63990 h 6438845"/>
              <a:gd name="connsiteX8" fmla="*/ 7576167 w 7696817"/>
              <a:gd name="connsiteY8" fmla="*/ 6307587 h 6438845"/>
              <a:gd name="connsiteX9" fmla="*/ 7410459 w 7696817"/>
              <a:gd name="connsiteY9" fmla="*/ 6435613 h 6438845"/>
              <a:gd name="connsiteX10" fmla="*/ 7158253 w 7696817"/>
              <a:gd name="connsiteY10" fmla="*/ 6438811 h 6438845"/>
              <a:gd name="connsiteX0" fmla="*/ 7158253 w 7696817"/>
              <a:gd name="connsiteY0" fmla="*/ 6440760 h 6440794"/>
              <a:gd name="connsiteX1" fmla="*/ 6568965 w 7696817"/>
              <a:gd name="connsiteY1" fmla="*/ 6431660 h 6440794"/>
              <a:gd name="connsiteX2" fmla="*/ 1003917 w 7696817"/>
              <a:gd name="connsiteY2" fmla="*/ 6401130 h 6440794"/>
              <a:gd name="connsiteX3" fmla="*/ 16135 w 7696817"/>
              <a:gd name="connsiteY3" fmla="*/ 6372346 h 6440794"/>
              <a:gd name="connsiteX4" fmla="*/ 39441 w 7696817"/>
              <a:gd name="connsiteY4" fmla="*/ 129191 h 6440794"/>
              <a:gd name="connsiteX5" fmla="*/ 372327 w 7696817"/>
              <a:gd name="connsiteY5" fmla="*/ 7242 h 6440794"/>
              <a:gd name="connsiteX6" fmla="*/ 6447454 w 7696817"/>
              <a:gd name="connsiteY6" fmla="*/ 35408 h 6440794"/>
              <a:gd name="connsiteX7" fmla="*/ 7647605 w 7696817"/>
              <a:gd name="connsiteY7" fmla="*/ 65939 h 6440794"/>
              <a:gd name="connsiteX8" fmla="*/ 7576167 w 7696817"/>
              <a:gd name="connsiteY8" fmla="*/ 6309536 h 6440794"/>
              <a:gd name="connsiteX9" fmla="*/ 7410459 w 7696817"/>
              <a:gd name="connsiteY9" fmla="*/ 6437562 h 6440794"/>
              <a:gd name="connsiteX10" fmla="*/ 7158253 w 7696817"/>
              <a:gd name="connsiteY10" fmla="*/ 6440760 h 6440794"/>
              <a:gd name="connsiteX0" fmla="*/ 7158253 w 7696817"/>
              <a:gd name="connsiteY0" fmla="*/ 6434021 h 6434055"/>
              <a:gd name="connsiteX1" fmla="*/ 6568965 w 7696817"/>
              <a:gd name="connsiteY1" fmla="*/ 6424921 h 6434055"/>
              <a:gd name="connsiteX2" fmla="*/ 1003917 w 7696817"/>
              <a:gd name="connsiteY2" fmla="*/ 6394391 h 6434055"/>
              <a:gd name="connsiteX3" fmla="*/ 16135 w 7696817"/>
              <a:gd name="connsiteY3" fmla="*/ 6365607 h 6434055"/>
              <a:gd name="connsiteX4" fmla="*/ 39441 w 7696817"/>
              <a:gd name="connsiteY4" fmla="*/ 122452 h 6434055"/>
              <a:gd name="connsiteX5" fmla="*/ 372327 w 7696817"/>
              <a:gd name="connsiteY5" fmla="*/ 503 h 6434055"/>
              <a:gd name="connsiteX6" fmla="*/ 6447454 w 7696817"/>
              <a:gd name="connsiteY6" fmla="*/ 28669 h 6434055"/>
              <a:gd name="connsiteX7" fmla="*/ 7647605 w 7696817"/>
              <a:gd name="connsiteY7" fmla="*/ 59200 h 6434055"/>
              <a:gd name="connsiteX8" fmla="*/ 7576167 w 7696817"/>
              <a:gd name="connsiteY8" fmla="*/ 6302797 h 6434055"/>
              <a:gd name="connsiteX9" fmla="*/ 7410459 w 7696817"/>
              <a:gd name="connsiteY9" fmla="*/ 6430823 h 6434055"/>
              <a:gd name="connsiteX10" fmla="*/ 7158253 w 7696817"/>
              <a:gd name="connsiteY10" fmla="*/ 6434021 h 6434055"/>
              <a:gd name="connsiteX0" fmla="*/ 7158253 w 7696817"/>
              <a:gd name="connsiteY0" fmla="*/ 6434021 h 6434055"/>
              <a:gd name="connsiteX1" fmla="*/ 6568965 w 7696817"/>
              <a:gd name="connsiteY1" fmla="*/ 6424921 h 6434055"/>
              <a:gd name="connsiteX2" fmla="*/ 1003917 w 7696817"/>
              <a:gd name="connsiteY2" fmla="*/ 6394391 h 6434055"/>
              <a:gd name="connsiteX3" fmla="*/ 16135 w 7696817"/>
              <a:gd name="connsiteY3" fmla="*/ 6365607 h 6434055"/>
              <a:gd name="connsiteX4" fmla="*/ 39441 w 7696817"/>
              <a:gd name="connsiteY4" fmla="*/ 122452 h 6434055"/>
              <a:gd name="connsiteX5" fmla="*/ 372327 w 7696817"/>
              <a:gd name="connsiteY5" fmla="*/ 503 h 6434055"/>
              <a:gd name="connsiteX6" fmla="*/ 6447454 w 7696817"/>
              <a:gd name="connsiteY6" fmla="*/ 28669 h 6434055"/>
              <a:gd name="connsiteX7" fmla="*/ 7647605 w 7696817"/>
              <a:gd name="connsiteY7" fmla="*/ 59200 h 6434055"/>
              <a:gd name="connsiteX8" fmla="*/ 7576167 w 7696817"/>
              <a:gd name="connsiteY8" fmla="*/ 6302797 h 6434055"/>
              <a:gd name="connsiteX9" fmla="*/ 7410459 w 7696817"/>
              <a:gd name="connsiteY9" fmla="*/ 6430823 h 6434055"/>
              <a:gd name="connsiteX10" fmla="*/ 7158253 w 7696817"/>
              <a:gd name="connsiteY10" fmla="*/ 6434021 h 6434055"/>
              <a:gd name="connsiteX0" fmla="*/ 7158253 w 7696817"/>
              <a:gd name="connsiteY0" fmla="*/ 6434021 h 6434055"/>
              <a:gd name="connsiteX1" fmla="*/ 6568965 w 7696817"/>
              <a:gd name="connsiteY1" fmla="*/ 6424921 h 6434055"/>
              <a:gd name="connsiteX2" fmla="*/ 1003917 w 7696817"/>
              <a:gd name="connsiteY2" fmla="*/ 6394391 h 6434055"/>
              <a:gd name="connsiteX3" fmla="*/ 16135 w 7696817"/>
              <a:gd name="connsiteY3" fmla="*/ 6365607 h 6434055"/>
              <a:gd name="connsiteX4" fmla="*/ 39441 w 7696817"/>
              <a:gd name="connsiteY4" fmla="*/ 122452 h 6434055"/>
              <a:gd name="connsiteX5" fmla="*/ 372327 w 7696817"/>
              <a:gd name="connsiteY5" fmla="*/ 503 h 6434055"/>
              <a:gd name="connsiteX6" fmla="*/ 6447454 w 7696817"/>
              <a:gd name="connsiteY6" fmla="*/ 28669 h 6434055"/>
              <a:gd name="connsiteX7" fmla="*/ 7647605 w 7696817"/>
              <a:gd name="connsiteY7" fmla="*/ 59200 h 6434055"/>
              <a:gd name="connsiteX8" fmla="*/ 7576167 w 7696817"/>
              <a:gd name="connsiteY8" fmla="*/ 6302797 h 6434055"/>
              <a:gd name="connsiteX9" fmla="*/ 7410459 w 7696817"/>
              <a:gd name="connsiteY9" fmla="*/ 6430823 h 6434055"/>
              <a:gd name="connsiteX10" fmla="*/ 7158253 w 7696817"/>
              <a:gd name="connsiteY10" fmla="*/ 6434021 h 6434055"/>
              <a:gd name="connsiteX0" fmla="*/ 7158253 w 7696817"/>
              <a:gd name="connsiteY0" fmla="*/ 6434021 h 6434055"/>
              <a:gd name="connsiteX1" fmla="*/ 6568965 w 7696817"/>
              <a:gd name="connsiteY1" fmla="*/ 6424921 h 6434055"/>
              <a:gd name="connsiteX2" fmla="*/ 1003917 w 7696817"/>
              <a:gd name="connsiteY2" fmla="*/ 6394391 h 6434055"/>
              <a:gd name="connsiteX3" fmla="*/ 16135 w 7696817"/>
              <a:gd name="connsiteY3" fmla="*/ 6365607 h 6434055"/>
              <a:gd name="connsiteX4" fmla="*/ 39441 w 7696817"/>
              <a:gd name="connsiteY4" fmla="*/ 122452 h 6434055"/>
              <a:gd name="connsiteX5" fmla="*/ 372327 w 7696817"/>
              <a:gd name="connsiteY5" fmla="*/ 503 h 6434055"/>
              <a:gd name="connsiteX6" fmla="*/ 6447454 w 7696817"/>
              <a:gd name="connsiteY6" fmla="*/ 28669 h 6434055"/>
              <a:gd name="connsiteX7" fmla="*/ 7647605 w 7696817"/>
              <a:gd name="connsiteY7" fmla="*/ 93253 h 6434055"/>
              <a:gd name="connsiteX8" fmla="*/ 7576167 w 7696817"/>
              <a:gd name="connsiteY8" fmla="*/ 6302797 h 6434055"/>
              <a:gd name="connsiteX9" fmla="*/ 7410459 w 7696817"/>
              <a:gd name="connsiteY9" fmla="*/ 6430823 h 6434055"/>
              <a:gd name="connsiteX10" fmla="*/ 7158253 w 7696817"/>
              <a:gd name="connsiteY10" fmla="*/ 6434021 h 6434055"/>
              <a:gd name="connsiteX0" fmla="*/ 7158253 w 7696817"/>
              <a:gd name="connsiteY0" fmla="*/ 6455310 h 6455344"/>
              <a:gd name="connsiteX1" fmla="*/ 6568965 w 7696817"/>
              <a:gd name="connsiteY1" fmla="*/ 6446210 h 6455344"/>
              <a:gd name="connsiteX2" fmla="*/ 1003917 w 7696817"/>
              <a:gd name="connsiteY2" fmla="*/ 6415680 h 6455344"/>
              <a:gd name="connsiteX3" fmla="*/ 16135 w 7696817"/>
              <a:gd name="connsiteY3" fmla="*/ 6386896 h 6455344"/>
              <a:gd name="connsiteX4" fmla="*/ 39441 w 7696817"/>
              <a:gd name="connsiteY4" fmla="*/ 143741 h 6455344"/>
              <a:gd name="connsiteX5" fmla="*/ 372327 w 7696817"/>
              <a:gd name="connsiteY5" fmla="*/ 21792 h 6455344"/>
              <a:gd name="connsiteX6" fmla="*/ 6447454 w 7696817"/>
              <a:gd name="connsiteY6" fmla="*/ 49958 h 6455344"/>
              <a:gd name="connsiteX7" fmla="*/ 7647605 w 7696817"/>
              <a:gd name="connsiteY7" fmla="*/ 114542 h 6455344"/>
              <a:gd name="connsiteX8" fmla="*/ 7576167 w 7696817"/>
              <a:gd name="connsiteY8" fmla="*/ 6324086 h 6455344"/>
              <a:gd name="connsiteX9" fmla="*/ 7410459 w 7696817"/>
              <a:gd name="connsiteY9" fmla="*/ 6452112 h 6455344"/>
              <a:gd name="connsiteX10" fmla="*/ 7158253 w 7696817"/>
              <a:gd name="connsiteY10" fmla="*/ 6455310 h 6455344"/>
              <a:gd name="connsiteX0" fmla="*/ 7158253 w 7696817"/>
              <a:gd name="connsiteY0" fmla="*/ 6455310 h 6455344"/>
              <a:gd name="connsiteX1" fmla="*/ 5457867 w 7696817"/>
              <a:gd name="connsiteY1" fmla="*/ 6425780 h 6455344"/>
              <a:gd name="connsiteX2" fmla="*/ 1003917 w 7696817"/>
              <a:gd name="connsiteY2" fmla="*/ 6415680 h 6455344"/>
              <a:gd name="connsiteX3" fmla="*/ 16135 w 7696817"/>
              <a:gd name="connsiteY3" fmla="*/ 6386896 h 6455344"/>
              <a:gd name="connsiteX4" fmla="*/ 39441 w 7696817"/>
              <a:gd name="connsiteY4" fmla="*/ 143741 h 6455344"/>
              <a:gd name="connsiteX5" fmla="*/ 372327 w 7696817"/>
              <a:gd name="connsiteY5" fmla="*/ 21792 h 6455344"/>
              <a:gd name="connsiteX6" fmla="*/ 6447454 w 7696817"/>
              <a:gd name="connsiteY6" fmla="*/ 49958 h 6455344"/>
              <a:gd name="connsiteX7" fmla="*/ 7647605 w 7696817"/>
              <a:gd name="connsiteY7" fmla="*/ 114542 h 6455344"/>
              <a:gd name="connsiteX8" fmla="*/ 7576167 w 7696817"/>
              <a:gd name="connsiteY8" fmla="*/ 6324086 h 6455344"/>
              <a:gd name="connsiteX9" fmla="*/ 7410459 w 7696817"/>
              <a:gd name="connsiteY9" fmla="*/ 6452112 h 6455344"/>
              <a:gd name="connsiteX10" fmla="*/ 7158253 w 7696817"/>
              <a:gd name="connsiteY10" fmla="*/ 6455310 h 6455344"/>
              <a:gd name="connsiteX0" fmla="*/ 7410459 w 7696817"/>
              <a:gd name="connsiteY0" fmla="*/ 6452112 h 6456498"/>
              <a:gd name="connsiteX1" fmla="*/ 5457867 w 7696817"/>
              <a:gd name="connsiteY1" fmla="*/ 6425780 h 6456498"/>
              <a:gd name="connsiteX2" fmla="*/ 1003917 w 7696817"/>
              <a:gd name="connsiteY2" fmla="*/ 6415680 h 6456498"/>
              <a:gd name="connsiteX3" fmla="*/ 16135 w 7696817"/>
              <a:gd name="connsiteY3" fmla="*/ 6386896 h 6456498"/>
              <a:gd name="connsiteX4" fmla="*/ 39441 w 7696817"/>
              <a:gd name="connsiteY4" fmla="*/ 143741 h 6456498"/>
              <a:gd name="connsiteX5" fmla="*/ 372327 w 7696817"/>
              <a:gd name="connsiteY5" fmla="*/ 21792 h 6456498"/>
              <a:gd name="connsiteX6" fmla="*/ 6447454 w 7696817"/>
              <a:gd name="connsiteY6" fmla="*/ 49958 h 6456498"/>
              <a:gd name="connsiteX7" fmla="*/ 7647605 w 7696817"/>
              <a:gd name="connsiteY7" fmla="*/ 114542 h 6456498"/>
              <a:gd name="connsiteX8" fmla="*/ 7576167 w 7696817"/>
              <a:gd name="connsiteY8" fmla="*/ 6324086 h 6456498"/>
              <a:gd name="connsiteX9" fmla="*/ 7410459 w 7696817"/>
              <a:gd name="connsiteY9" fmla="*/ 6452112 h 6456498"/>
              <a:gd name="connsiteX0" fmla="*/ 7410459 w 7696817"/>
              <a:gd name="connsiteY0" fmla="*/ 6452112 h 6456498"/>
              <a:gd name="connsiteX1" fmla="*/ 5457867 w 7696817"/>
              <a:gd name="connsiteY1" fmla="*/ 6425780 h 6456498"/>
              <a:gd name="connsiteX2" fmla="*/ 1003917 w 7696817"/>
              <a:gd name="connsiteY2" fmla="*/ 6415680 h 6456498"/>
              <a:gd name="connsiteX3" fmla="*/ 16135 w 7696817"/>
              <a:gd name="connsiteY3" fmla="*/ 6386896 h 6456498"/>
              <a:gd name="connsiteX4" fmla="*/ 39441 w 7696817"/>
              <a:gd name="connsiteY4" fmla="*/ 143741 h 6456498"/>
              <a:gd name="connsiteX5" fmla="*/ 372327 w 7696817"/>
              <a:gd name="connsiteY5" fmla="*/ 21792 h 6456498"/>
              <a:gd name="connsiteX6" fmla="*/ 6447454 w 7696817"/>
              <a:gd name="connsiteY6" fmla="*/ 49958 h 6456498"/>
              <a:gd name="connsiteX7" fmla="*/ 7647605 w 7696817"/>
              <a:gd name="connsiteY7" fmla="*/ 114542 h 6456498"/>
              <a:gd name="connsiteX8" fmla="*/ 7576167 w 7696817"/>
              <a:gd name="connsiteY8" fmla="*/ 6324086 h 6456498"/>
              <a:gd name="connsiteX9" fmla="*/ 7410459 w 7696817"/>
              <a:gd name="connsiteY9" fmla="*/ 6452112 h 6456498"/>
              <a:gd name="connsiteX0" fmla="*/ 7410459 w 7696817"/>
              <a:gd name="connsiteY0" fmla="*/ 6452112 h 6456498"/>
              <a:gd name="connsiteX1" fmla="*/ 5457867 w 7696817"/>
              <a:gd name="connsiteY1" fmla="*/ 6425780 h 6456498"/>
              <a:gd name="connsiteX2" fmla="*/ 1003917 w 7696817"/>
              <a:gd name="connsiteY2" fmla="*/ 6415680 h 6456498"/>
              <a:gd name="connsiteX3" fmla="*/ 16135 w 7696817"/>
              <a:gd name="connsiteY3" fmla="*/ 6386896 h 6456498"/>
              <a:gd name="connsiteX4" fmla="*/ 39441 w 7696817"/>
              <a:gd name="connsiteY4" fmla="*/ 143741 h 6456498"/>
              <a:gd name="connsiteX5" fmla="*/ 372327 w 7696817"/>
              <a:gd name="connsiteY5" fmla="*/ 21792 h 6456498"/>
              <a:gd name="connsiteX6" fmla="*/ 6447454 w 7696817"/>
              <a:gd name="connsiteY6" fmla="*/ 49958 h 6456498"/>
              <a:gd name="connsiteX7" fmla="*/ 7647605 w 7696817"/>
              <a:gd name="connsiteY7" fmla="*/ 114542 h 6456498"/>
              <a:gd name="connsiteX8" fmla="*/ 7576167 w 7696817"/>
              <a:gd name="connsiteY8" fmla="*/ 6324086 h 6456498"/>
              <a:gd name="connsiteX9" fmla="*/ 7410459 w 7696817"/>
              <a:gd name="connsiteY9" fmla="*/ 6452112 h 6456498"/>
              <a:gd name="connsiteX0" fmla="*/ 7410459 w 7696817"/>
              <a:gd name="connsiteY0" fmla="*/ 6452112 h 6456498"/>
              <a:gd name="connsiteX1" fmla="*/ 5457867 w 7696817"/>
              <a:gd name="connsiteY1" fmla="*/ 6425780 h 6456498"/>
              <a:gd name="connsiteX2" fmla="*/ 1041582 w 7696817"/>
              <a:gd name="connsiteY2" fmla="*/ 6436111 h 6456498"/>
              <a:gd name="connsiteX3" fmla="*/ 16135 w 7696817"/>
              <a:gd name="connsiteY3" fmla="*/ 6386896 h 6456498"/>
              <a:gd name="connsiteX4" fmla="*/ 39441 w 7696817"/>
              <a:gd name="connsiteY4" fmla="*/ 143741 h 6456498"/>
              <a:gd name="connsiteX5" fmla="*/ 372327 w 7696817"/>
              <a:gd name="connsiteY5" fmla="*/ 21792 h 6456498"/>
              <a:gd name="connsiteX6" fmla="*/ 6447454 w 7696817"/>
              <a:gd name="connsiteY6" fmla="*/ 49958 h 6456498"/>
              <a:gd name="connsiteX7" fmla="*/ 7647605 w 7696817"/>
              <a:gd name="connsiteY7" fmla="*/ 114542 h 6456498"/>
              <a:gd name="connsiteX8" fmla="*/ 7576167 w 7696817"/>
              <a:gd name="connsiteY8" fmla="*/ 6324086 h 6456498"/>
              <a:gd name="connsiteX9" fmla="*/ 7410459 w 7696817"/>
              <a:gd name="connsiteY9" fmla="*/ 6452112 h 6456498"/>
              <a:gd name="connsiteX0" fmla="*/ 7410459 w 7696817"/>
              <a:gd name="connsiteY0" fmla="*/ 6452112 h 6456498"/>
              <a:gd name="connsiteX1" fmla="*/ 5457867 w 7696817"/>
              <a:gd name="connsiteY1" fmla="*/ 6425780 h 6456498"/>
              <a:gd name="connsiteX2" fmla="*/ 1041582 w 7696817"/>
              <a:gd name="connsiteY2" fmla="*/ 6436111 h 6456498"/>
              <a:gd name="connsiteX3" fmla="*/ 16135 w 7696817"/>
              <a:gd name="connsiteY3" fmla="*/ 6386896 h 6456498"/>
              <a:gd name="connsiteX4" fmla="*/ 39441 w 7696817"/>
              <a:gd name="connsiteY4" fmla="*/ 143741 h 6456498"/>
              <a:gd name="connsiteX5" fmla="*/ 372327 w 7696817"/>
              <a:gd name="connsiteY5" fmla="*/ 21792 h 6456498"/>
              <a:gd name="connsiteX6" fmla="*/ 6447454 w 7696817"/>
              <a:gd name="connsiteY6" fmla="*/ 49958 h 6456498"/>
              <a:gd name="connsiteX7" fmla="*/ 7647605 w 7696817"/>
              <a:gd name="connsiteY7" fmla="*/ 114542 h 6456498"/>
              <a:gd name="connsiteX8" fmla="*/ 7576167 w 7696817"/>
              <a:gd name="connsiteY8" fmla="*/ 6324086 h 6456498"/>
              <a:gd name="connsiteX9" fmla="*/ 7410459 w 7696817"/>
              <a:gd name="connsiteY9" fmla="*/ 6452112 h 645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6817" h="6456498">
                <a:moveTo>
                  <a:pt x="7410459" y="6452112"/>
                </a:moveTo>
                <a:cubicBezTo>
                  <a:pt x="7057409" y="6469061"/>
                  <a:pt x="6525624" y="6431852"/>
                  <a:pt x="5457867" y="6425780"/>
                </a:cubicBezTo>
                <a:lnTo>
                  <a:pt x="1041582" y="6436111"/>
                </a:lnTo>
                <a:cubicBezTo>
                  <a:pt x="712321" y="6426516"/>
                  <a:pt x="-2998" y="6457787"/>
                  <a:pt x="16135" y="6386896"/>
                </a:cubicBezTo>
                <a:cubicBezTo>
                  <a:pt x="-11956" y="4237961"/>
                  <a:pt x="-2852" y="1100992"/>
                  <a:pt x="39441" y="143741"/>
                </a:cubicBezTo>
                <a:cubicBezTo>
                  <a:pt x="49967" y="82659"/>
                  <a:pt x="69907" y="14767"/>
                  <a:pt x="372327" y="21792"/>
                </a:cubicBezTo>
                <a:cubicBezTo>
                  <a:pt x="2237298" y="-36927"/>
                  <a:pt x="4422412" y="40569"/>
                  <a:pt x="6447454" y="49958"/>
                </a:cubicBezTo>
                <a:cubicBezTo>
                  <a:pt x="6966350" y="39623"/>
                  <a:pt x="7709598" y="15903"/>
                  <a:pt x="7647605" y="114542"/>
                </a:cubicBezTo>
                <a:cubicBezTo>
                  <a:pt x="7752380" y="2180476"/>
                  <a:pt x="7671418" y="5021429"/>
                  <a:pt x="7576167" y="6324086"/>
                </a:cubicBezTo>
                <a:cubicBezTo>
                  <a:pt x="7567977" y="6484123"/>
                  <a:pt x="7574765" y="6431758"/>
                  <a:pt x="7410459" y="6452112"/>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319576" y="3518959"/>
            <a:ext cx="2199409" cy="260754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55345"/>
              <a:gd name="connsiteY0" fmla="*/ 6405352 h 6405386"/>
              <a:gd name="connsiteX1" fmla="*/ 6552830 w 7655345"/>
              <a:gd name="connsiteY1" fmla="*/ 6396252 h 6405386"/>
              <a:gd name="connsiteX2" fmla="*/ 987782 w 7655345"/>
              <a:gd name="connsiteY2" fmla="*/ 6365722 h 6405386"/>
              <a:gd name="connsiteX3" fmla="*/ 0 w 7655345"/>
              <a:gd name="connsiteY3" fmla="*/ 6336938 h 6405386"/>
              <a:gd name="connsiteX4" fmla="*/ 0 w 7655345"/>
              <a:gd name="connsiteY4" fmla="*/ 32372 h 6405386"/>
              <a:gd name="connsiteX5" fmla="*/ 157934 w 7655345"/>
              <a:gd name="connsiteY5" fmla="*/ 32797 h 6405386"/>
              <a:gd name="connsiteX6" fmla="*/ 6431319 w 7655345"/>
              <a:gd name="connsiteY6" fmla="*/ 0 h 6405386"/>
              <a:gd name="connsiteX7" fmla="*/ 7594923 w 7655345"/>
              <a:gd name="connsiteY7" fmla="*/ 30530 h 6405386"/>
              <a:gd name="connsiteX8" fmla="*/ 7560032 w 7655345"/>
              <a:gd name="connsiteY8" fmla="*/ 6274128 h 6405386"/>
              <a:gd name="connsiteX9" fmla="*/ 7394324 w 7655345"/>
              <a:gd name="connsiteY9" fmla="*/ 6402154 h 6405386"/>
              <a:gd name="connsiteX10" fmla="*/ 7142118 w 7655345"/>
              <a:gd name="connsiteY10" fmla="*/ 6405352 h 6405386"/>
              <a:gd name="connsiteX0" fmla="*/ 7142118 w 7606845"/>
              <a:gd name="connsiteY0" fmla="*/ 6405352 h 6405386"/>
              <a:gd name="connsiteX1" fmla="*/ 6552830 w 7606845"/>
              <a:gd name="connsiteY1" fmla="*/ 6396252 h 6405386"/>
              <a:gd name="connsiteX2" fmla="*/ 987782 w 7606845"/>
              <a:gd name="connsiteY2" fmla="*/ 6365722 h 6405386"/>
              <a:gd name="connsiteX3" fmla="*/ 0 w 7606845"/>
              <a:gd name="connsiteY3" fmla="*/ 6336938 h 6405386"/>
              <a:gd name="connsiteX4" fmla="*/ 0 w 7606845"/>
              <a:gd name="connsiteY4" fmla="*/ 32372 h 6405386"/>
              <a:gd name="connsiteX5" fmla="*/ 157934 w 7606845"/>
              <a:gd name="connsiteY5" fmla="*/ 32797 h 6405386"/>
              <a:gd name="connsiteX6" fmla="*/ 6431319 w 7606845"/>
              <a:gd name="connsiteY6" fmla="*/ 0 h 6405386"/>
              <a:gd name="connsiteX7" fmla="*/ 7594923 w 7606845"/>
              <a:gd name="connsiteY7" fmla="*/ 30530 h 6405386"/>
              <a:gd name="connsiteX8" fmla="*/ 7560032 w 7606845"/>
              <a:gd name="connsiteY8" fmla="*/ 6274128 h 6405386"/>
              <a:gd name="connsiteX9" fmla="*/ 7394324 w 7606845"/>
              <a:gd name="connsiteY9" fmla="*/ 6402154 h 6405386"/>
              <a:gd name="connsiteX10" fmla="*/ 7142118 w 7606845"/>
              <a:gd name="connsiteY10" fmla="*/ 6405352 h 6405386"/>
              <a:gd name="connsiteX0" fmla="*/ 7182726 w 7647453"/>
              <a:gd name="connsiteY0" fmla="*/ 6405352 h 6405386"/>
              <a:gd name="connsiteX1" fmla="*/ 6593438 w 7647453"/>
              <a:gd name="connsiteY1" fmla="*/ 6396252 h 6405386"/>
              <a:gd name="connsiteX2" fmla="*/ 1028390 w 7647453"/>
              <a:gd name="connsiteY2" fmla="*/ 6365722 h 6405386"/>
              <a:gd name="connsiteX3" fmla="*/ 40608 w 7647453"/>
              <a:gd name="connsiteY3" fmla="*/ 6336938 h 6405386"/>
              <a:gd name="connsiteX4" fmla="*/ 40608 w 7647453"/>
              <a:gd name="connsiteY4" fmla="*/ 32372 h 6405386"/>
              <a:gd name="connsiteX5" fmla="*/ 198542 w 7647453"/>
              <a:gd name="connsiteY5" fmla="*/ 32797 h 6405386"/>
              <a:gd name="connsiteX6" fmla="*/ 6471927 w 7647453"/>
              <a:gd name="connsiteY6" fmla="*/ 0 h 6405386"/>
              <a:gd name="connsiteX7" fmla="*/ 7635531 w 7647453"/>
              <a:gd name="connsiteY7" fmla="*/ 30530 h 6405386"/>
              <a:gd name="connsiteX8" fmla="*/ 7600640 w 7647453"/>
              <a:gd name="connsiteY8" fmla="*/ 6274128 h 6405386"/>
              <a:gd name="connsiteX9" fmla="*/ 7434932 w 7647453"/>
              <a:gd name="connsiteY9" fmla="*/ 6402154 h 6405386"/>
              <a:gd name="connsiteX10" fmla="*/ 7182726 w 7647453"/>
              <a:gd name="connsiteY10" fmla="*/ 6405352 h 6405386"/>
              <a:gd name="connsiteX0" fmla="*/ 7197771 w 7662498"/>
              <a:gd name="connsiteY0" fmla="*/ 6405352 h 6405386"/>
              <a:gd name="connsiteX1" fmla="*/ 6608483 w 7662498"/>
              <a:gd name="connsiteY1" fmla="*/ 6396252 h 6405386"/>
              <a:gd name="connsiteX2" fmla="*/ 1043435 w 7662498"/>
              <a:gd name="connsiteY2" fmla="*/ 6365722 h 6405386"/>
              <a:gd name="connsiteX3" fmla="*/ 55653 w 7662498"/>
              <a:gd name="connsiteY3" fmla="*/ 6336938 h 6405386"/>
              <a:gd name="connsiteX4" fmla="*/ 55653 w 7662498"/>
              <a:gd name="connsiteY4" fmla="*/ 32372 h 6405386"/>
              <a:gd name="connsiteX5" fmla="*/ 213587 w 7662498"/>
              <a:gd name="connsiteY5" fmla="*/ 32797 h 6405386"/>
              <a:gd name="connsiteX6" fmla="*/ 6486972 w 7662498"/>
              <a:gd name="connsiteY6" fmla="*/ 0 h 6405386"/>
              <a:gd name="connsiteX7" fmla="*/ 7650576 w 7662498"/>
              <a:gd name="connsiteY7" fmla="*/ 30530 h 6405386"/>
              <a:gd name="connsiteX8" fmla="*/ 7615685 w 7662498"/>
              <a:gd name="connsiteY8" fmla="*/ 6274128 h 6405386"/>
              <a:gd name="connsiteX9" fmla="*/ 7449977 w 7662498"/>
              <a:gd name="connsiteY9" fmla="*/ 6402154 h 6405386"/>
              <a:gd name="connsiteX10" fmla="*/ 7197771 w 7662498"/>
              <a:gd name="connsiteY10" fmla="*/ 6405352 h 6405386"/>
              <a:gd name="connsiteX0" fmla="*/ 7192121 w 7656848"/>
              <a:gd name="connsiteY0" fmla="*/ 6405352 h 6405386"/>
              <a:gd name="connsiteX1" fmla="*/ 6602833 w 7656848"/>
              <a:gd name="connsiteY1" fmla="*/ 6396252 h 6405386"/>
              <a:gd name="connsiteX2" fmla="*/ 1037785 w 7656848"/>
              <a:gd name="connsiteY2" fmla="*/ 6365722 h 6405386"/>
              <a:gd name="connsiteX3" fmla="*/ 50003 w 7656848"/>
              <a:gd name="connsiteY3" fmla="*/ 6336938 h 6405386"/>
              <a:gd name="connsiteX4" fmla="*/ 50003 w 7656848"/>
              <a:gd name="connsiteY4" fmla="*/ 32372 h 6405386"/>
              <a:gd name="connsiteX5" fmla="*/ 207937 w 7656848"/>
              <a:gd name="connsiteY5" fmla="*/ 32797 h 6405386"/>
              <a:gd name="connsiteX6" fmla="*/ 6481322 w 7656848"/>
              <a:gd name="connsiteY6" fmla="*/ 0 h 6405386"/>
              <a:gd name="connsiteX7" fmla="*/ 7644926 w 7656848"/>
              <a:gd name="connsiteY7" fmla="*/ 30530 h 6405386"/>
              <a:gd name="connsiteX8" fmla="*/ 7610035 w 7656848"/>
              <a:gd name="connsiteY8" fmla="*/ 6274128 h 6405386"/>
              <a:gd name="connsiteX9" fmla="*/ 7444327 w 7656848"/>
              <a:gd name="connsiteY9" fmla="*/ 6402154 h 6405386"/>
              <a:gd name="connsiteX10" fmla="*/ 7192121 w 7656848"/>
              <a:gd name="connsiteY10" fmla="*/ 6405352 h 6405386"/>
              <a:gd name="connsiteX0" fmla="*/ 7192121 w 7656848"/>
              <a:gd name="connsiteY0" fmla="*/ 6438557 h 6438591"/>
              <a:gd name="connsiteX1" fmla="*/ 6602833 w 7656848"/>
              <a:gd name="connsiteY1" fmla="*/ 6429457 h 6438591"/>
              <a:gd name="connsiteX2" fmla="*/ 1037785 w 7656848"/>
              <a:gd name="connsiteY2" fmla="*/ 6398927 h 6438591"/>
              <a:gd name="connsiteX3" fmla="*/ 50003 w 7656848"/>
              <a:gd name="connsiteY3" fmla="*/ 6370143 h 6438591"/>
              <a:gd name="connsiteX4" fmla="*/ 50003 w 7656848"/>
              <a:gd name="connsiteY4" fmla="*/ 65577 h 6438591"/>
              <a:gd name="connsiteX5" fmla="*/ 207937 w 7656848"/>
              <a:gd name="connsiteY5" fmla="*/ 66002 h 6438591"/>
              <a:gd name="connsiteX6" fmla="*/ 6481322 w 7656848"/>
              <a:gd name="connsiteY6" fmla="*/ 33205 h 6438591"/>
              <a:gd name="connsiteX7" fmla="*/ 7644926 w 7656848"/>
              <a:gd name="connsiteY7" fmla="*/ 63735 h 6438591"/>
              <a:gd name="connsiteX8" fmla="*/ 7610035 w 7656848"/>
              <a:gd name="connsiteY8" fmla="*/ 6307333 h 6438591"/>
              <a:gd name="connsiteX9" fmla="*/ 7444327 w 7656848"/>
              <a:gd name="connsiteY9" fmla="*/ 6435359 h 6438591"/>
              <a:gd name="connsiteX10" fmla="*/ 7192121 w 7656848"/>
              <a:gd name="connsiteY10" fmla="*/ 6438557 h 6438591"/>
              <a:gd name="connsiteX0" fmla="*/ 7192121 w 7656848"/>
              <a:gd name="connsiteY0" fmla="*/ 6451423 h 6451457"/>
              <a:gd name="connsiteX1" fmla="*/ 6602833 w 7656848"/>
              <a:gd name="connsiteY1" fmla="*/ 6442323 h 6451457"/>
              <a:gd name="connsiteX2" fmla="*/ 1037785 w 7656848"/>
              <a:gd name="connsiteY2" fmla="*/ 6411793 h 6451457"/>
              <a:gd name="connsiteX3" fmla="*/ 50003 w 7656848"/>
              <a:gd name="connsiteY3" fmla="*/ 6383009 h 6451457"/>
              <a:gd name="connsiteX4" fmla="*/ 50003 w 7656848"/>
              <a:gd name="connsiteY4" fmla="*/ 78443 h 6451457"/>
              <a:gd name="connsiteX5" fmla="*/ 226210 w 7656848"/>
              <a:gd name="connsiteY5" fmla="*/ 30198 h 6451457"/>
              <a:gd name="connsiteX6" fmla="*/ 6481322 w 7656848"/>
              <a:gd name="connsiteY6" fmla="*/ 46071 h 6451457"/>
              <a:gd name="connsiteX7" fmla="*/ 7644926 w 7656848"/>
              <a:gd name="connsiteY7" fmla="*/ 76601 h 6451457"/>
              <a:gd name="connsiteX8" fmla="*/ 7610035 w 7656848"/>
              <a:gd name="connsiteY8" fmla="*/ 6320199 h 6451457"/>
              <a:gd name="connsiteX9" fmla="*/ 7444327 w 7656848"/>
              <a:gd name="connsiteY9" fmla="*/ 6448225 h 6451457"/>
              <a:gd name="connsiteX10" fmla="*/ 7192121 w 7656848"/>
              <a:gd name="connsiteY10" fmla="*/ 6451423 h 64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848" h="6451457">
                <a:moveTo>
                  <a:pt x="7192121" y="6451423"/>
                </a:moveTo>
                <a:cubicBezTo>
                  <a:pt x="7017360" y="6451034"/>
                  <a:pt x="6798382" y="6447396"/>
                  <a:pt x="6602833" y="6442323"/>
                </a:cubicBezTo>
                <a:lnTo>
                  <a:pt x="1037785" y="6411793"/>
                </a:lnTo>
                <a:lnTo>
                  <a:pt x="50003" y="6383009"/>
                </a:lnTo>
                <a:cubicBezTo>
                  <a:pt x="13455" y="5960611"/>
                  <a:pt x="-41367" y="2447652"/>
                  <a:pt x="50003" y="78443"/>
                </a:cubicBezTo>
                <a:lnTo>
                  <a:pt x="226210" y="30198"/>
                </a:lnTo>
                <a:cubicBezTo>
                  <a:pt x="2317338" y="19266"/>
                  <a:pt x="4408469" y="-40339"/>
                  <a:pt x="6481322" y="46071"/>
                </a:cubicBezTo>
                <a:cubicBezTo>
                  <a:pt x="6981385" y="76602"/>
                  <a:pt x="7302026" y="46069"/>
                  <a:pt x="7644926" y="76601"/>
                </a:cubicBezTo>
                <a:cubicBezTo>
                  <a:pt x="7621781" y="2580567"/>
                  <a:pt x="7705286" y="5017542"/>
                  <a:pt x="7610035" y="6320199"/>
                </a:cubicBezTo>
                <a:cubicBezTo>
                  <a:pt x="7601845" y="6480236"/>
                  <a:pt x="7608633" y="6427871"/>
                  <a:pt x="7444327" y="6448225"/>
                </a:cubicBezTo>
                <a:cubicBezTo>
                  <a:pt x="7385917" y="6450721"/>
                  <a:pt x="7296978" y="6451657"/>
                  <a:pt x="7192121" y="6451423"/>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Box 16">
            <a:extLst>
              <a:ext uri="{FF2B5EF4-FFF2-40B4-BE49-F238E27FC236}">
                <a16:creationId xmlns:a16="http://schemas.microsoft.com/office/drawing/2014/main" id="{6CEDA986-41F0-9B7A-CE15-B455C0828FF1}"/>
              </a:ext>
            </a:extLst>
          </p:cNvPr>
          <p:cNvSpPr txBox="1"/>
          <p:nvPr/>
        </p:nvSpPr>
        <p:spPr>
          <a:xfrm>
            <a:off x="3048000" y="3479121"/>
            <a:ext cx="6096000" cy="215444"/>
          </a:xfrm>
          <a:prstGeom prst="rect">
            <a:avLst/>
          </a:prstGeom>
          <a:noFill/>
        </p:spPr>
        <p:txBody>
          <a:bodyPr wrap="square">
            <a:spAutoFit/>
          </a:bodyPr>
          <a:lstStyle/>
          <a:p>
            <a:r>
              <a:rPr lang="en-GB" sz="800" dirty="0">
                <a:solidFill>
                  <a:srgbClr val="FFFFFF"/>
                </a:solidFill>
              </a:rPr>
              <a:t>known </a:t>
            </a:r>
            <a:endParaRPr lang="en-GB" dirty="0"/>
          </a:p>
        </p:txBody>
      </p:sp>
      <p:pic>
        <p:nvPicPr>
          <p:cNvPr id="39" name="Picture 38" descr="A ballet dancer jumping in the air&#10;&#10;Description automatically generated">
            <a:extLst>
              <a:ext uri="{FF2B5EF4-FFF2-40B4-BE49-F238E27FC236}">
                <a16:creationId xmlns:a16="http://schemas.microsoft.com/office/drawing/2014/main" id="{C9E9C05C-B785-1EF7-0D74-A4D31CF342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8951" y="635658"/>
            <a:ext cx="2199409" cy="2629016"/>
          </a:xfrm>
          <a:prstGeom prst="rect">
            <a:avLst/>
          </a:prstGeom>
        </p:spPr>
      </p:pic>
      <p:sp>
        <p:nvSpPr>
          <p:cNvPr id="40" name="TextBox 39">
            <a:extLst>
              <a:ext uri="{FF2B5EF4-FFF2-40B4-BE49-F238E27FC236}">
                <a16:creationId xmlns:a16="http://schemas.microsoft.com/office/drawing/2014/main" id="{8B905F59-4A83-AF71-2906-67F4E48D17F0}"/>
              </a:ext>
            </a:extLst>
          </p:cNvPr>
          <p:cNvSpPr txBox="1"/>
          <p:nvPr/>
        </p:nvSpPr>
        <p:spPr>
          <a:xfrm>
            <a:off x="6884255" y="3244332"/>
            <a:ext cx="2404872" cy="230832"/>
          </a:xfrm>
          <a:prstGeom prst="rect">
            <a:avLst/>
          </a:prstGeom>
          <a:noFill/>
        </p:spPr>
        <p:txBody>
          <a:bodyPr wrap="square" rtlCol="0">
            <a:spAutoFit/>
          </a:bodyPr>
          <a:lstStyle/>
          <a:p>
            <a:r>
              <a:rPr lang="en-GB" sz="900" dirty="0">
                <a:hlinkClick r:id="rId4" tooltip="https://ionarts.blogspot.com/2018/03/new-york-city-ballet-returns-with.html"/>
              </a:rPr>
              <a:t>This Photo</a:t>
            </a:r>
            <a:r>
              <a:rPr lang="en-GB" sz="900" dirty="0"/>
              <a:t> by Unknown Author is licensed under </a:t>
            </a:r>
            <a:r>
              <a:rPr lang="en-GB" sz="900" dirty="0">
                <a:hlinkClick r:id="rId5" tooltip="https://creativecommons.org/licenses/by-nc-nd/3.0/"/>
              </a:rPr>
              <a:t>CC BY-NC-ND</a:t>
            </a:r>
            <a:endParaRPr lang="en-GB" sz="900" dirty="0"/>
          </a:p>
        </p:txBody>
      </p:sp>
      <p:pic>
        <p:nvPicPr>
          <p:cNvPr id="44" name="Picture 43" descr="A person dancing on a stage&#10;&#10;Description automatically generated">
            <a:extLst>
              <a:ext uri="{FF2B5EF4-FFF2-40B4-BE49-F238E27FC236}">
                <a16:creationId xmlns:a16="http://schemas.microsoft.com/office/drawing/2014/main" id="{5D017693-0B53-437D-3DA2-5EB15B3B99B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330389" y="635658"/>
            <a:ext cx="2216494" cy="2588927"/>
          </a:xfrm>
          <a:prstGeom prst="rect">
            <a:avLst/>
          </a:prstGeom>
        </p:spPr>
      </p:pic>
      <p:sp>
        <p:nvSpPr>
          <p:cNvPr id="45" name="TextBox 44">
            <a:extLst>
              <a:ext uri="{FF2B5EF4-FFF2-40B4-BE49-F238E27FC236}">
                <a16:creationId xmlns:a16="http://schemas.microsoft.com/office/drawing/2014/main" id="{E5F3AE31-887D-3A88-5DE6-2A6086952DC3}"/>
              </a:ext>
            </a:extLst>
          </p:cNvPr>
          <p:cNvSpPr txBox="1"/>
          <p:nvPr/>
        </p:nvSpPr>
        <p:spPr>
          <a:xfrm>
            <a:off x="9299064" y="3256512"/>
            <a:ext cx="1871730" cy="230832"/>
          </a:xfrm>
          <a:prstGeom prst="rect">
            <a:avLst/>
          </a:prstGeom>
          <a:noFill/>
        </p:spPr>
        <p:txBody>
          <a:bodyPr wrap="square" rtlCol="0">
            <a:spAutoFit/>
          </a:bodyPr>
          <a:lstStyle/>
          <a:p>
            <a:r>
              <a:rPr lang="en-GB" sz="900" dirty="0">
                <a:hlinkClick r:id="rId7" tooltip="https://www.tanecniaktuality.cz/recenze/akram-khan-a-jeho-navrat-ke-korenum-desh"/>
              </a:rPr>
              <a:t>This Photo</a:t>
            </a:r>
            <a:r>
              <a:rPr lang="en-GB" sz="900" dirty="0"/>
              <a:t> by Unknown Author is licensed under </a:t>
            </a:r>
            <a:r>
              <a:rPr lang="en-GB" sz="900" dirty="0">
                <a:hlinkClick r:id="rId8" tooltip="https://creativecommons.org/licenses/by/3.0/"/>
              </a:rPr>
              <a:t>CC BY</a:t>
            </a:r>
            <a:endParaRPr lang="en-GB" sz="900" dirty="0"/>
          </a:p>
        </p:txBody>
      </p:sp>
      <p:pic>
        <p:nvPicPr>
          <p:cNvPr id="53" name="Picture 52" descr="A person in a white tutu dancing&#10;&#10;Description automatically generated">
            <a:extLst>
              <a:ext uri="{FF2B5EF4-FFF2-40B4-BE49-F238E27FC236}">
                <a16:creationId xmlns:a16="http://schemas.microsoft.com/office/drawing/2014/main" id="{F0C1CABF-0D21-D738-433D-C386944340C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595140" y="3440940"/>
            <a:ext cx="2235912" cy="2744964"/>
          </a:xfrm>
          <a:prstGeom prst="rect">
            <a:avLst/>
          </a:prstGeom>
        </p:spPr>
      </p:pic>
      <p:sp>
        <p:nvSpPr>
          <p:cNvPr id="54" name="TextBox 53">
            <a:extLst>
              <a:ext uri="{FF2B5EF4-FFF2-40B4-BE49-F238E27FC236}">
                <a16:creationId xmlns:a16="http://schemas.microsoft.com/office/drawing/2014/main" id="{1ACB7E09-410C-39BF-1146-BBF5276D8BAD}"/>
              </a:ext>
            </a:extLst>
          </p:cNvPr>
          <p:cNvSpPr txBox="1"/>
          <p:nvPr/>
        </p:nvSpPr>
        <p:spPr>
          <a:xfrm>
            <a:off x="6776951" y="6148067"/>
            <a:ext cx="2383854" cy="230832"/>
          </a:xfrm>
          <a:prstGeom prst="rect">
            <a:avLst/>
          </a:prstGeom>
          <a:noFill/>
        </p:spPr>
        <p:txBody>
          <a:bodyPr wrap="square" rtlCol="0">
            <a:spAutoFit/>
          </a:bodyPr>
          <a:lstStyle/>
          <a:p>
            <a:r>
              <a:rPr lang="en-GB" sz="900" dirty="0">
                <a:hlinkClick r:id="rId10" tooltip="https://www.pngall.com/ballet-dancer-png/"/>
              </a:rPr>
              <a:t>This Photo</a:t>
            </a:r>
            <a:r>
              <a:rPr lang="en-GB" sz="900" dirty="0"/>
              <a:t> by Unknown Author is licensed under </a:t>
            </a:r>
            <a:r>
              <a:rPr lang="en-GB" sz="900" dirty="0">
                <a:hlinkClick r:id="rId11" tooltip="https://creativecommons.org/licenses/by-nc/3.0/"/>
              </a:rPr>
              <a:t>CC BY-NC</a:t>
            </a:r>
            <a:endParaRPr lang="en-GB" sz="900" dirty="0"/>
          </a:p>
        </p:txBody>
      </p:sp>
      <p:pic>
        <p:nvPicPr>
          <p:cNvPr id="56" name="Picture 55" descr="A person dancing on stage&#10;&#10;Description automatically generated">
            <a:extLst>
              <a:ext uri="{FF2B5EF4-FFF2-40B4-BE49-F238E27FC236}">
                <a16:creationId xmlns:a16="http://schemas.microsoft.com/office/drawing/2014/main" id="{E219571C-A9A3-AC63-3CED-46D8F99D500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319485" y="3487344"/>
            <a:ext cx="2189788" cy="2698560"/>
          </a:xfrm>
          <a:prstGeom prst="rect">
            <a:avLst/>
          </a:prstGeom>
        </p:spPr>
      </p:pic>
      <p:sp>
        <p:nvSpPr>
          <p:cNvPr id="57" name="TextBox 56">
            <a:extLst>
              <a:ext uri="{FF2B5EF4-FFF2-40B4-BE49-F238E27FC236}">
                <a16:creationId xmlns:a16="http://schemas.microsoft.com/office/drawing/2014/main" id="{8BE5843A-841A-C5B9-4D37-6F1ECF21CE7E}"/>
              </a:ext>
            </a:extLst>
          </p:cNvPr>
          <p:cNvSpPr txBox="1"/>
          <p:nvPr/>
        </p:nvSpPr>
        <p:spPr>
          <a:xfrm>
            <a:off x="9289127" y="6206902"/>
            <a:ext cx="4901184" cy="230832"/>
          </a:xfrm>
          <a:prstGeom prst="rect">
            <a:avLst/>
          </a:prstGeom>
          <a:noFill/>
        </p:spPr>
        <p:txBody>
          <a:bodyPr wrap="square" rtlCol="0">
            <a:spAutoFit/>
          </a:bodyPr>
          <a:lstStyle/>
          <a:p>
            <a:r>
              <a:rPr lang="en-GB" sz="900" dirty="0">
                <a:hlinkClick r:id="rId13" tooltip="http://www.informadanza.com/blog/2019/12/04/brava-e-sensuale-martina-arduino-nel-bolero-di-bejart/"/>
              </a:rPr>
              <a:t>This Photo</a:t>
            </a:r>
            <a:r>
              <a:rPr lang="en-GB" sz="900" dirty="0"/>
              <a:t> by Unknown Author is licensed under </a:t>
            </a:r>
            <a:r>
              <a:rPr lang="en-GB" sz="900" dirty="0">
                <a:hlinkClick r:id="rId14" tooltip="https://creativecommons.org/licenses/by-nc-sa/3.0/"/>
              </a:rPr>
              <a:t>CC BY-SA-NC</a:t>
            </a:r>
            <a:endParaRPr lang="en-GB" sz="900" dirty="0"/>
          </a:p>
        </p:txBody>
      </p:sp>
    </p:spTree>
    <p:extLst>
      <p:ext uri="{BB962C8B-B14F-4D97-AF65-F5344CB8AC3E}">
        <p14:creationId xmlns:p14="http://schemas.microsoft.com/office/powerpoint/2010/main" val="348059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0123-87BC-E388-AEFB-62F97DF44C93}"/>
              </a:ext>
            </a:extLst>
          </p:cNvPr>
          <p:cNvSpPr>
            <a:spLocks noGrp="1"/>
          </p:cNvSpPr>
          <p:nvPr>
            <p:ph type="title"/>
          </p:nvPr>
        </p:nvSpPr>
        <p:spPr/>
        <p:txBody>
          <a:bodyPr>
            <a:normAutofit/>
          </a:bodyPr>
          <a:lstStyle/>
          <a:p>
            <a:pPr algn="ctr"/>
            <a:r>
              <a:rPr lang="en-GB" sz="4800" dirty="0"/>
              <a:t>Snack and hydration ideas</a:t>
            </a:r>
          </a:p>
        </p:txBody>
      </p:sp>
      <p:sp>
        <p:nvSpPr>
          <p:cNvPr id="3" name="Content Placeholder 2">
            <a:extLst>
              <a:ext uri="{FF2B5EF4-FFF2-40B4-BE49-F238E27FC236}">
                <a16:creationId xmlns:a16="http://schemas.microsoft.com/office/drawing/2014/main" id="{653408EB-A460-08C2-68D6-5CEE61456F51}"/>
              </a:ext>
            </a:extLst>
          </p:cNvPr>
          <p:cNvSpPr>
            <a:spLocks noGrp="1"/>
          </p:cNvSpPr>
          <p:nvPr>
            <p:ph idx="1"/>
          </p:nvPr>
        </p:nvSpPr>
        <p:spPr/>
        <p:txBody>
          <a:bodyPr>
            <a:normAutofit fontScale="92500" lnSpcReduction="20000"/>
          </a:bodyPr>
          <a:lstStyle/>
          <a:p>
            <a:r>
              <a:rPr lang="en-GB" dirty="0"/>
              <a:t>AS DANCERS ARE OFTEN TRAINING REHEARSING AND PERFORMING FOR MANY HOURS DANCERS SHOULD CONTINUALLY SNACK AND STAYED HYDRATED. SNACK IDEAS FOR DANCERS INCLUDE:</a:t>
            </a:r>
          </a:p>
          <a:p>
            <a:r>
              <a:rPr lang="en-GB" sz="2000" dirty="0"/>
              <a:t>- Nuts, Dried Fruit, Seeds, Apple Slices, Hummous dipped with carrot sticks, bread sticks, cucumber slices, peppers.</a:t>
            </a:r>
          </a:p>
          <a:p>
            <a:r>
              <a:rPr lang="en-GB" sz="2000" dirty="0"/>
              <a:t>- Rice Cakes with avocado, Energy Balls, Protein Balls, Protein Bars, Greek Yoghurt, Bananas, and Oat Biscuits.</a:t>
            </a:r>
          </a:p>
          <a:p>
            <a:r>
              <a:rPr lang="en-GB" sz="2000" dirty="0"/>
              <a:t>- Dancers should maintain high levels of hydration throughout the day sipping water every 15-20 minutes depending on the intensity of the work the dancer is doing. Add an electrolyte tablet into a bottle on a extremely hot day or if the training load is extremely intense. </a:t>
            </a:r>
          </a:p>
          <a:p>
            <a:endParaRPr lang="en-GB" sz="2000" dirty="0"/>
          </a:p>
          <a:p>
            <a:pPr algn="ctr"/>
            <a:r>
              <a:rPr lang="en-GB" sz="2000" dirty="0">
                <a:solidFill>
                  <a:srgbClr val="FF0000"/>
                </a:solidFill>
              </a:rPr>
              <a:t>LET ME KNOW WHAT SORT OF THINGS YOU EAT TO MAINTAIN YOUR PERFORMANCE LEVEL AS A DANCER IN TRAINING </a:t>
            </a:r>
            <a:r>
              <a:rPr lang="en-GB" sz="2000" dirty="0">
                <a:solidFill>
                  <a:srgbClr val="FF0000"/>
                </a:solidFill>
                <a:sym typeface="Wingdings" panose="05000000000000000000" pitchFamily="2" charset="2"/>
              </a:rPr>
              <a:t>!? </a:t>
            </a:r>
            <a:endParaRPr lang="en-GB" sz="2000" dirty="0">
              <a:solidFill>
                <a:srgbClr val="FF0000"/>
              </a:solidFill>
            </a:endParaRPr>
          </a:p>
        </p:txBody>
      </p:sp>
      <p:pic>
        <p:nvPicPr>
          <p:cNvPr id="6" name="Picture 5" descr="A person in a purple leotard jumping in the air&#10;&#10;Description automatically generated">
            <a:extLst>
              <a:ext uri="{FF2B5EF4-FFF2-40B4-BE49-F238E27FC236}">
                <a16:creationId xmlns:a16="http://schemas.microsoft.com/office/drawing/2014/main" id="{305DFD27-05A4-EC7D-64CE-5954399AA9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1786" y="2334078"/>
            <a:ext cx="2351314" cy="3526972"/>
          </a:xfrm>
          <a:prstGeom prst="rect">
            <a:avLst/>
          </a:prstGeom>
        </p:spPr>
      </p:pic>
    </p:spTree>
    <p:extLst>
      <p:ext uri="{BB962C8B-B14F-4D97-AF65-F5344CB8AC3E}">
        <p14:creationId xmlns:p14="http://schemas.microsoft.com/office/powerpoint/2010/main" val="1772280049"/>
      </p:ext>
    </p:extLst>
  </p:cSld>
  <p:clrMapOvr>
    <a:masterClrMapping/>
  </p:clrMapOvr>
</p:sld>
</file>

<file path=ppt/theme/theme1.xml><?xml version="1.0" encoding="utf-8"?>
<a:theme xmlns:a="http://schemas.openxmlformats.org/drawingml/2006/main" name="ChitchatVTI">
  <a:themeElements>
    <a:clrScheme name="AnalogousFromDarkSeedLeftStep">
      <a:dk1>
        <a:srgbClr val="000000"/>
      </a:dk1>
      <a:lt1>
        <a:srgbClr val="FFFFFF"/>
      </a:lt1>
      <a:dk2>
        <a:srgbClr val="1E1833"/>
      </a:dk2>
      <a:lt2>
        <a:srgbClr val="F0F3F1"/>
      </a:lt2>
      <a:accent1>
        <a:srgbClr val="E729B1"/>
      </a:accent1>
      <a:accent2>
        <a:srgbClr val="BC17D5"/>
      </a:accent2>
      <a:accent3>
        <a:srgbClr val="7E29E7"/>
      </a:accent3>
      <a:accent4>
        <a:srgbClr val="322DD9"/>
      </a:accent4>
      <a:accent5>
        <a:srgbClr val="2972E7"/>
      </a:accent5>
      <a:accent6>
        <a:srgbClr val="17AFD5"/>
      </a:accent6>
      <a:hlink>
        <a:srgbClr val="3F5BBF"/>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3391</Words>
  <Application>Microsoft Office PowerPoint</Application>
  <PresentationFormat>Widescreen</PresentationFormat>
  <Paragraphs>169</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 Extra Light</vt:lpstr>
      <vt:lpstr>Aptos</vt:lpstr>
      <vt:lpstr>Arial</vt:lpstr>
      <vt:lpstr>Calibri</vt:lpstr>
      <vt:lpstr>The Hand</vt:lpstr>
      <vt:lpstr>The Serif Hand</vt:lpstr>
      <vt:lpstr>Wingdings</vt:lpstr>
      <vt:lpstr>ChitchatVTI</vt:lpstr>
      <vt:lpstr>The Healthy Dancer Unit - CATS Swindon Ballet and Contemporary Cohort 2024/2025</vt:lpstr>
      <vt:lpstr>Caring for your body: Nutrition, injury Prevention and longevity in dance in pairs, please discuss what this means to you and why this is so important as dancers ! </vt:lpstr>
      <vt:lpstr>Brief Overview of the importance of body care for dancers</vt:lpstr>
      <vt:lpstr>Task</vt:lpstr>
      <vt:lpstr>Nutrition for dancers</vt:lpstr>
      <vt:lpstr>PowerPoint Presentation</vt:lpstr>
      <vt:lpstr>Vitamins and minerals </vt:lpstr>
      <vt:lpstr>Nutrition tips for dancers</vt:lpstr>
      <vt:lpstr>Snack and hydration ideas</vt:lpstr>
      <vt:lpstr>Injury prevention </vt:lpstr>
      <vt:lpstr>Injury Prevention </vt:lpstr>
      <vt:lpstr>Let’s get up on our feet and let's learn some Pilates/strength &amp; conditioning exercises and some stretching</vt:lpstr>
      <vt:lpstr>Warming up and Cooling down  create two columns. write in one column why we should warm-up and in the other why we should cool down and then throw your ideas to me  </vt:lpstr>
      <vt:lpstr>the importance of warming up</vt:lpstr>
      <vt:lpstr>The importance of cooling down</vt:lpstr>
      <vt:lpstr>Try these before and after your next class  </vt:lpstr>
      <vt:lpstr>Listening to your body and looking after mental health</vt:lpstr>
      <vt:lpstr>Long term body care in dance, tips for longevity in your training and dance career.</vt:lpstr>
      <vt:lpstr>IN CONCLUSION WHAT HAVE WE LEARNT TODAY AND THEN FIRE AWAY QUESTIONS TO ME </vt:lpstr>
      <vt:lpstr>thank you for your hard work in today’s lesson   HERE ARE SOME RESOURCES BELOW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Owen Morris</dc:creator>
  <cp:lastModifiedBy>Owen Morris</cp:lastModifiedBy>
  <cp:revision>1</cp:revision>
  <dcterms:created xsi:type="dcterms:W3CDTF">2024-09-02T15:31:25Z</dcterms:created>
  <dcterms:modified xsi:type="dcterms:W3CDTF">2024-09-05T17:06:41Z</dcterms:modified>
</cp:coreProperties>
</file>